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257" r:id="rId5"/>
    <p:sldId id="258" r:id="rId6"/>
    <p:sldId id="259" r:id="rId7"/>
    <p:sldId id="265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A00"/>
    <a:srgbClr val="09417A"/>
    <a:srgbClr val="054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10FB5-6B8E-4582-BD60-B526D4DD8E06}" v="1" dt="2021-11-12T11:49:47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86"/>
  </p:normalViewPr>
  <p:slideViewPr>
    <p:cSldViewPr snapToGrid="0" snapToObjects="1" showGuides="1">
      <p:cViewPr>
        <p:scale>
          <a:sx n="92" d="100"/>
          <a:sy n="92" d="100"/>
        </p:scale>
        <p:origin x="156" y="8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l Evans | Voluntary Initiative" userId="5535539d-ee8e-46b7-ba3e-510de4e22d2d" providerId="ADAL" clId="{AAD10FB5-6B8E-4582-BD60-B526D4DD8E06}"/>
    <pc:docChg chg="modSld">
      <pc:chgData name="Neal Evans | Voluntary Initiative" userId="5535539d-ee8e-46b7-ba3e-510de4e22d2d" providerId="ADAL" clId="{AAD10FB5-6B8E-4582-BD60-B526D4DD8E06}" dt="2021-11-12T11:49:42.011" v="13" actId="20577"/>
      <pc:docMkLst>
        <pc:docMk/>
      </pc:docMkLst>
      <pc:sldChg chg="modSp mod">
        <pc:chgData name="Neal Evans | Voluntary Initiative" userId="5535539d-ee8e-46b7-ba3e-510de4e22d2d" providerId="ADAL" clId="{AAD10FB5-6B8E-4582-BD60-B526D4DD8E06}" dt="2021-11-12T11:49:42.011" v="13" actId="20577"/>
        <pc:sldMkLst>
          <pc:docMk/>
          <pc:sldMk cId="1574879964" sldId="257"/>
        </pc:sldMkLst>
        <pc:spChg chg="mod">
          <ac:chgData name="Neal Evans | Voluntary Initiative" userId="5535539d-ee8e-46b7-ba3e-510de4e22d2d" providerId="ADAL" clId="{AAD10FB5-6B8E-4582-BD60-B526D4DD8E06}" dt="2021-11-12T11:49:42.011" v="13" actId="20577"/>
          <ac:spMkLst>
            <pc:docMk/>
            <pc:sldMk cId="1574879964" sldId="257"/>
            <ac:spMk id="2" creationId="{00000000-0000-0000-0000-000000000000}"/>
          </ac:spMkLst>
        </pc:spChg>
      </pc:sldChg>
    </pc:docChg>
  </pc:docChgLst>
  <pc:docChgLst>
    <pc:chgData name="Johnson, Oliver" userId="6d5ac470-4de5-4849-8c6f-b39c415078b2" providerId="ADAL" clId="{D4B56648-3F8A-4F8D-8417-4EDDEB4E709A}"/>
    <pc:docChg chg="undo custSel delSld modSld">
      <pc:chgData name="Johnson, Oliver" userId="6d5ac470-4de5-4849-8c6f-b39c415078b2" providerId="ADAL" clId="{D4B56648-3F8A-4F8D-8417-4EDDEB4E709A}" dt="2021-11-10T13:18:41.103" v="51" actId="478"/>
      <pc:docMkLst>
        <pc:docMk/>
      </pc:docMkLst>
      <pc:sldChg chg="modSp mod">
        <pc:chgData name="Johnson, Oliver" userId="6d5ac470-4de5-4849-8c6f-b39c415078b2" providerId="ADAL" clId="{D4B56648-3F8A-4F8D-8417-4EDDEB4E709A}" dt="2021-11-10T13:18:06.487" v="45" actId="313"/>
        <pc:sldMkLst>
          <pc:docMk/>
          <pc:sldMk cId="1574879964" sldId="257"/>
        </pc:sldMkLst>
        <pc:spChg chg="mod">
          <ac:chgData name="Johnson, Oliver" userId="6d5ac470-4de5-4849-8c6f-b39c415078b2" providerId="ADAL" clId="{D4B56648-3F8A-4F8D-8417-4EDDEB4E709A}" dt="2021-11-10T13:18:06.487" v="45" actId="313"/>
          <ac:spMkLst>
            <pc:docMk/>
            <pc:sldMk cId="1574879964" sldId="257"/>
            <ac:spMk id="2" creationId="{00000000-0000-0000-0000-000000000000}"/>
          </ac:spMkLst>
        </pc:spChg>
        <pc:spChg chg="mod">
          <ac:chgData name="Johnson, Oliver" userId="6d5ac470-4de5-4849-8c6f-b39c415078b2" providerId="ADAL" clId="{D4B56648-3F8A-4F8D-8417-4EDDEB4E709A}" dt="2021-11-10T13:17:57.962" v="41" actId="20577"/>
          <ac:spMkLst>
            <pc:docMk/>
            <pc:sldMk cId="1574879964" sldId="257"/>
            <ac:spMk id="3" creationId="{00000000-0000-0000-0000-000000000000}"/>
          </ac:spMkLst>
        </pc:spChg>
      </pc:sldChg>
      <pc:sldChg chg="delSp modSp mod">
        <pc:chgData name="Johnson, Oliver" userId="6d5ac470-4de5-4849-8c6f-b39c415078b2" providerId="ADAL" clId="{D4B56648-3F8A-4F8D-8417-4EDDEB4E709A}" dt="2021-11-10T13:18:28.349" v="47" actId="478"/>
        <pc:sldMkLst>
          <pc:docMk/>
          <pc:sldMk cId="1271605673" sldId="258"/>
        </pc:sldMkLst>
        <pc:spChg chg="del mod">
          <ac:chgData name="Johnson, Oliver" userId="6d5ac470-4de5-4849-8c6f-b39c415078b2" providerId="ADAL" clId="{D4B56648-3F8A-4F8D-8417-4EDDEB4E709A}" dt="2021-11-10T13:18:28.349" v="47" actId="478"/>
          <ac:spMkLst>
            <pc:docMk/>
            <pc:sldMk cId="1271605673" sldId="258"/>
            <ac:spMk id="4" creationId="{00000000-0000-0000-0000-000000000000}"/>
          </ac:spMkLst>
        </pc:spChg>
      </pc:sldChg>
      <pc:sldChg chg="delSp mod">
        <pc:chgData name="Johnson, Oliver" userId="6d5ac470-4de5-4849-8c6f-b39c415078b2" providerId="ADAL" clId="{D4B56648-3F8A-4F8D-8417-4EDDEB4E709A}" dt="2021-11-10T13:18:31.717" v="48" actId="478"/>
        <pc:sldMkLst>
          <pc:docMk/>
          <pc:sldMk cId="119291167" sldId="259"/>
        </pc:sldMkLst>
        <pc:spChg chg="del">
          <ac:chgData name="Johnson, Oliver" userId="6d5ac470-4de5-4849-8c6f-b39c415078b2" providerId="ADAL" clId="{D4B56648-3F8A-4F8D-8417-4EDDEB4E709A}" dt="2021-11-10T13:18:31.717" v="48" actId="478"/>
          <ac:spMkLst>
            <pc:docMk/>
            <pc:sldMk cId="119291167" sldId="259"/>
            <ac:spMk id="4" creationId="{00000000-0000-0000-0000-000000000000}"/>
          </ac:spMkLst>
        </pc:spChg>
      </pc:sldChg>
      <pc:sldChg chg="del">
        <pc:chgData name="Johnson, Oliver" userId="6d5ac470-4de5-4849-8c6f-b39c415078b2" providerId="ADAL" clId="{D4B56648-3F8A-4F8D-8417-4EDDEB4E709A}" dt="2021-11-10T13:16:11.998" v="0" actId="47"/>
        <pc:sldMkLst>
          <pc:docMk/>
          <pc:sldMk cId="1324401118" sldId="260"/>
        </pc:sldMkLst>
      </pc:sldChg>
      <pc:sldChg chg="delSp modSp mod">
        <pc:chgData name="Johnson, Oliver" userId="6d5ac470-4de5-4849-8c6f-b39c415078b2" providerId="ADAL" clId="{D4B56648-3F8A-4F8D-8417-4EDDEB4E709A}" dt="2021-11-10T13:18:41.103" v="51" actId="478"/>
        <pc:sldMkLst>
          <pc:docMk/>
          <pc:sldMk cId="1451820311" sldId="262"/>
        </pc:sldMkLst>
        <pc:spChg chg="mod">
          <ac:chgData name="Johnson, Oliver" userId="6d5ac470-4de5-4849-8c6f-b39c415078b2" providerId="ADAL" clId="{D4B56648-3F8A-4F8D-8417-4EDDEB4E709A}" dt="2021-11-10T13:17:21.739" v="16" actId="20577"/>
          <ac:spMkLst>
            <pc:docMk/>
            <pc:sldMk cId="1451820311" sldId="262"/>
            <ac:spMk id="2" creationId="{00000000-0000-0000-0000-000000000000}"/>
          </ac:spMkLst>
        </pc:spChg>
        <pc:spChg chg="del">
          <ac:chgData name="Johnson, Oliver" userId="6d5ac470-4de5-4849-8c6f-b39c415078b2" providerId="ADAL" clId="{D4B56648-3F8A-4F8D-8417-4EDDEB4E709A}" dt="2021-11-10T13:18:41.103" v="51" actId="478"/>
          <ac:spMkLst>
            <pc:docMk/>
            <pc:sldMk cId="1451820311" sldId="262"/>
            <ac:spMk id="4" creationId="{00000000-0000-0000-0000-000000000000}"/>
          </ac:spMkLst>
        </pc:spChg>
      </pc:sldChg>
      <pc:sldChg chg="addSp delSp modSp mod">
        <pc:chgData name="Johnson, Oliver" userId="6d5ac470-4de5-4849-8c6f-b39c415078b2" providerId="ADAL" clId="{D4B56648-3F8A-4F8D-8417-4EDDEB4E709A}" dt="2021-11-10T13:17:02.591" v="6" actId="27614"/>
        <pc:sldMkLst>
          <pc:docMk/>
          <pc:sldMk cId="1034769763" sldId="263"/>
        </pc:sldMkLst>
        <pc:spChg chg="add del">
          <ac:chgData name="Johnson, Oliver" userId="6d5ac470-4de5-4849-8c6f-b39c415078b2" providerId="ADAL" clId="{D4B56648-3F8A-4F8D-8417-4EDDEB4E709A}" dt="2021-11-10T13:16:56.076" v="5" actId="931"/>
          <ac:spMkLst>
            <pc:docMk/>
            <pc:sldMk cId="1034769763" sldId="263"/>
            <ac:spMk id="3" creationId="{00000000-0000-0000-0000-000000000000}"/>
          </ac:spMkLst>
        </pc:spChg>
        <pc:picChg chg="add del mod">
          <ac:chgData name="Johnson, Oliver" userId="6d5ac470-4de5-4849-8c6f-b39c415078b2" providerId="ADAL" clId="{D4B56648-3F8A-4F8D-8417-4EDDEB4E709A}" dt="2021-11-10T13:16:38.064" v="4" actId="931"/>
          <ac:picMkLst>
            <pc:docMk/>
            <pc:sldMk cId="1034769763" sldId="263"/>
            <ac:picMk id="5" creationId="{45D8AD7F-730B-4F1D-9A68-0A188E924152}"/>
          </ac:picMkLst>
        </pc:picChg>
        <pc:picChg chg="add mod">
          <ac:chgData name="Johnson, Oliver" userId="6d5ac470-4de5-4849-8c6f-b39c415078b2" providerId="ADAL" clId="{D4B56648-3F8A-4F8D-8417-4EDDEB4E709A}" dt="2021-11-10T13:17:02.591" v="6" actId="27614"/>
          <ac:picMkLst>
            <pc:docMk/>
            <pc:sldMk cId="1034769763" sldId="263"/>
            <ac:picMk id="7" creationId="{51521816-5A23-4C60-85D4-763C20CFB10C}"/>
          </ac:picMkLst>
        </pc:picChg>
      </pc:sldChg>
      <pc:sldChg chg="delSp mod">
        <pc:chgData name="Johnson, Oliver" userId="6d5ac470-4de5-4849-8c6f-b39c415078b2" providerId="ADAL" clId="{D4B56648-3F8A-4F8D-8417-4EDDEB4E709A}" dt="2021-11-10T13:18:38.126" v="50" actId="478"/>
        <pc:sldMkLst>
          <pc:docMk/>
          <pc:sldMk cId="3179086810" sldId="264"/>
        </pc:sldMkLst>
        <pc:spChg chg="del">
          <ac:chgData name="Johnson, Oliver" userId="6d5ac470-4de5-4849-8c6f-b39c415078b2" providerId="ADAL" clId="{D4B56648-3F8A-4F8D-8417-4EDDEB4E709A}" dt="2021-11-10T13:18:38.126" v="50" actId="478"/>
          <ac:spMkLst>
            <pc:docMk/>
            <pc:sldMk cId="3179086810" sldId="264"/>
            <ac:spMk id="4" creationId="{00000000-0000-0000-0000-000000000000}"/>
          </ac:spMkLst>
        </pc:spChg>
      </pc:sldChg>
      <pc:sldChg chg="delSp mod">
        <pc:chgData name="Johnson, Oliver" userId="6d5ac470-4de5-4849-8c6f-b39c415078b2" providerId="ADAL" clId="{D4B56648-3F8A-4F8D-8417-4EDDEB4E709A}" dt="2021-11-10T13:18:34.965" v="49" actId="478"/>
        <pc:sldMkLst>
          <pc:docMk/>
          <pc:sldMk cId="2826507567" sldId="265"/>
        </pc:sldMkLst>
        <pc:spChg chg="del">
          <ac:chgData name="Johnson, Oliver" userId="6d5ac470-4de5-4849-8c6f-b39c415078b2" providerId="ADAL" clId="{D4B56648-3F8A-4F8D-8417-4EDDEB4E709A}" dt="2021-11-10T13:18:34.965" v="49" actId="478"/>
          <ac:spMkLst>
            <pc:docMk/>
            <pc:sldMk cId="2826507567" sldId="265"/>
            <ac:spMk id="4" creationId="{80CAF6FE-1505-44AF-8659-55D36FD5BD3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u="sng"/>
              <a:t>Blackgrass</a:t>
            </a:r>
            <a:r>
              <a:rPr lang="en-GB" b="1" u="sng" baseline="0"/>
              <a:t> in Oilseed Rape (Carter &amp; Coffey et al. 2021)</a:t>
            </a:r>
            <a:endParaRPr lang="en-GB" b="1" u="sng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941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0">
                  <c:v>Untreated</c:v>
                </c:pt>
                <c:pt idx="1">
                  <c:v>Cleth 120g/Ha</c:v>
                </c:pt>
                <c:pt idx="2">
                  <c:v>Cleth 120g/Ha+WC</c:v>
                </c:pt>
                <c:pt idx="3">
                  <c:v>Prop 500g/Ha</c:v>
                </c:pt>
                <c:pt idx="4">
                  <c:v>Prop 750g/Ha</c:v>
                </c:pt>
                <c:pt idx="5">
                  <c:v>Prop 850g/Ha</c:v>
                </c:pt>
                <c:pt idx="6">
                  <c:v>Cleth fb Prop 500g/Ha</c:v>
                </c:pt>
                <c:pt idx="7">
                  <c:v>Cleth fb Prop 750g/Ha</c:v>
                </c:pt>
                <c:pt idx="8">
                  <c:v>Cleth fb Prop 850g/Ha</c:v>
                </c:pt>
                <c:pt idx="9">
                  <c:v>Cleth fb Carb 1800g/Ha</c:v>
                </c:pt>
                <c:pt idx="10">
                  <c:v>Cleth fb Prop 500g/Ha + Carb 900g/Ha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154.9</c:v>
                </c:pt>
                <c:pt idx="1">
                  <c:v>27.3</c:v>
                </c:pt>
                <c:pt idx="2">
                  <c:v>3.5</c:v>
                </c:pt>
                <c:pt idx="3">
                  <c:v>17.3</c:v>
                </c:pt>
                <c:pt idx="4">
                  <c:v>6.3</c:v>
                </c:pt>
                <c:pt idx="5">
                  <c:v>4.3</c:v>
                </c:pt>
                <c:pt idx="6">
                  <c:v>0</c:v>
                </c:pt>
                <c:pt idx="7">
                  <c:v>0.8</c:v>
                </c:pt>
                <c:pt idx="8">
                  <c:v>0.3</c:v>
                </c:pt>
                <c:pt idx="9">
                  <c:v>0.3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D-4AB3-AB7F-5BEDB7CB06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6380888"/>
        <c:axId val="886386464"/>
      </c:barChart>
      <c:catAx>
        <c:axId val="886380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Treatment</a:t>
                </a:r>
                <a:r>
                  <a:rPr lang="en-GB" b="1" baseline="0"/>
                  <a:t> Program</a:t>
                </a:r>
                <a:endParaRPr lang="en-GB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386464"/>
        <c:crosses val="autoZero"/>
        <c:auto val="1"/>
        <c:lblAlgn val="ctr"/>
        <c:lblOffset val="100"/>
        <c:noMultiLvlLbl val="0"/>
      </c:catAx>
      <c:valAx>
        <c:axId val="88638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9AA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Blackgrass</a:t>
                </a:r>
                <a:r>
                  <a:rPr lang="en-GB" b="1" baseline="0"/>
                  <a:t> Population (Plants/m</a:t>
                </a:r>
                <a:r>
                  <a:rPr lang="en-GB" b="1" baseline="0">
                    <a:latin typeface="Calibri" panose="020F0502020204030204" pitchFamily="34" charset="0"/>
                    <a:cs typeface="Calibri" panose="020F0502020204030204" pitchFamily="34" charset="0"/>
                  </a:rPr>
                  <a:t>²)</a:t>
                </a:r>
                <a:endParaRPr lang="en-GB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380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49FAE-5C12-F847-82E5-3BBC26FBC21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E191F-F42F-D040-BBF1-20A2D61B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rovista_Main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014177" y="-397970"/>
            <a:ext cx="4787090" cy="4787090"/>
          </a:xfrm>
          <a:prstGeom prst="ellipse">
            <a:avLst/>
          </a:prstGeom>
          <a:blipFill>
            <a:blip r:embed="rId2"/>
            <a:srcRect/>
            <a:stretch>
              <a:fillRect l="-4074" t="-4074" r="-4074" b="-40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noFill/>
                </a:ln>
              </a:rPr>
              <a:t>  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6" y="442127"/>
            <a:ext cx="3604321" cy="964642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-190920" y="1607736"/>
            <a:ext cx="2150347" cy="215034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587944" y="1662954"/>
            <a:ext cx="1230971" cy="1230971"/>
          </a:xfrm>
          <a:prstGeom prst="ellipse">
            <a:avLst/>
          </a:prstGeom>
          <a:blipFill>
            <a:blip r:embed="rId5"/>
            <a:srcRect/>
            <a:stretch>
              <a:fillRect l="-3750" t="-2500" r="-3750" b="-250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4291703" y="2365065"/>
            <a:ext cx="1929283" cy="192928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noFill/>
                </a:ln>
              </a:rPr>
              <a:t>   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6068500" y="-307797"/>
            <a:ext cx="1929283" cy="1929283"/>
          </a:xfrm>
          <a:prstGeom prst="ellipse">
            <a:avLst/>
          </a:prstGeom>
          <a:blipFill>
            <a:blip r:embed="rId7"/>
            <a:srcRect/>
            <a:stretch>
              <a:fillRect l="-2247" t="-1315" r="-2247" b="-13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noFill/>
                </a:ln>
              </a:rPr>
              <a:t>   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087639" y="556891"/>
            <a:ext cx="1511483" cy="151148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noFill/>
                </a:ln>
              </a:rPr>
              <a:t>   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7184572" y="3382592"/>
            <a:ext cx="3086960" cy="308696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noFill/>
                </a:ln>
              </a:rPr>
              <a:t>   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10513077" y="5485507"/>
            <a:ext cx="1511483" cy="151148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noFill/>
                </a:ln>
              </a:rPr>
              <a:t>   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431298" y="-1948109"/>
            <a:ext cx="6483533" cy="6483533"/>
          </a:xfrm>
          <a:prstGeom prst="ellipse">
            <a:avLst/>
          </a:prstGeom>
          <a:noFill/>
          <a:ln w="50800">
            <a:solidFill>
              <a:srgbClr val="E9AA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noFill/>
                </a:ln>
              </a:rPr>
              <a:t>   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49224" y="4478762"/>
            <a:ext cx="6611112" cy="1386371"/>
          </a:xfrm>
          <a:prstGeom prst="rect">
            <a:avLst/>
          </a:prstGeom>
        </p:spPr>
        <p:txBody>
          <a:bodyPr anchor="b"/>
          <a:lstStyle>
            <a:lvl1pPr algn="l">
              <a:defRPr sz="4400" b="0" i="0" baseline="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 over two lines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0797" y="3940762"/>
            <a:ext cx="3477768" cy="3534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000" b="1" i="0" dirty="0">
                <a:latin typeface="Arial" charset="0"/>
                <a:ea typeface="Arial" charset="0"/>
                <a:cs typeface="Arial" charset="0"/>
              </a:rPr>
              <a:t>12 / 10 / 2019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6" y="6022417"/>
            <a:ext cx="3589479" cy="4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6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iculture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455501" y="-1671871"/>
            <a:ext cx="5931056" cy="5931056"/>
          </a:xfrm>
          <a:prstGeom prst="ellipse">
            <a:avLst/>
          </a:prstGeom>
          <a:blipFill>
            <a:blip r:embed="rId2"/>
            <a:srcRect/>
            <a:stretch>
              <a:fillRect l="-4074" t="-4074" r="-4074" b="-40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noFill/>
                </a:ln>
              </a:rPr>
              <a:t>  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6" y="442127"/>
            <a:ext cx="3604321" cy="964642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-190920" y="1607736"/>
            <a:ext cx="2150347" cy="215034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8655575" y="1817259"/>
            <a:ext cx="3881648" cy="3881648"/>
          </a:xfrm>
          <a:prstGeom prst="ellipse">
            <a:avLst/>
          </a:prstGeom>
          <a:blipFill>
            <a:blip r:embed="rId5"/>
            <a:srcRect/>
            <a:stretch>
              <a:fillRect l="-4000" t="-4000" r="-6000" b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noFill/>
                </a:ln>
              </a:rPr>
              <a:t>   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5431298" y="-1948109"/>
            <a:ext cx="6483533" cy="6483533"/>
          </a:xfrm>
          <a:prstGeom prst="ellipse">
            <a:avLst/>
          </a:prstGeom>
          <a:noFill/>
          <a:ln w="50800">
            <a:solidFill>
              <a:srgbClr val="E9AA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noFill/>
                </a:ln>
              </a:rPr>
              <a:t>   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49224" y="4478762"/>
            <a:ext cx="6611112" cy="1386371"/>
          </a:xfrm>
          <a:prstGeom prst="rect">
            <a:avLst/>
          </a:prstGeom>
        </p:spPr>
        <p:txBody>
          <a:bodyPr anchor="b"/>
          <a:lstStyle>
            <a:lvl1pPr algn="l">
              <a:defRPr sz="4400" b="0" i="0" baseline="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 over two lines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0797" y="3940762"/>
            <a:ext cx="3477768" cy="3534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000" b="1" i="0" dirty="0">
                <a:latin typeface="Arial" charset="0"/>
                <a:ea typeface="Arial" charset="0"/>
                <a:cs typeface="Arial" charset="0"/>
              </a:rPr>
              <a:t>12 / 10 / 2019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10362117" y="5028045"/>
            <a:ext cx="1511971" cy="1511300"/>
          </a:xfrm>
          <a:prstGeom prst="ellipse">
            <a:avLst/>
          </a:prstGeom>
          <a:blipFill>
            <a:blip r:embed="rId6"/>
            <a:srcRect/>
            <a:stretch>
              <a:fillRect l="-6976" t="-6980" r="-8933" b="-89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094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07" y="328549"/>
            <a:ext cx="2162837" cy="57885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699248" y="6405482"/>
            <a:ext cx="4270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90E6B16-A0FB-4342-8547-148F4F25B6FD}" type="slidenum">
              <a:rPr lang="en-US" sz="13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3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91440" y="1289304"/>
            <a:ext cx="12356592" cy="0"/>
          </a:xfrm>
          <a:prstGeom prst="line">
            <a:avLst/>
          </a:prstGeom>
          <a:ln w="25400">
            <a:solidFill>
              <a:srgbClr val="E9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76656" y="495437"/>
            <a:ext cx="7205472" cy="476122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656" y="1862201"/>
            <a:ext cx="5138928" cy="36607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i="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add contents 		01</a:t>
            </a:r>
          </a:p>
          <a:p>
            <a:pPr lvl="0"/>
            <a:r>
              <a:rPr lang="en-US" dirty="0"/>
              <a:t>Click to add contents 		02</a:t>
            </a:r>
          </a:p>
          <a:p>
            <a:pPr lvl="0"/>
            <a:r>
              <a:rPr lang="en-US" dirty="0"/>
              <a:t>Click to add contents 		03</a:t>
            </a:r>
          </a:p>
          <a:p>
            <a:pPr lvl="0"/>
            <a:r>
              <a:rPr lang="en-US" dirty="0"/>
              <a:t>Click to add contents 		04</a:t>
            </a:r>
          </a:p>
          <a:p>
            <a:pPr lvl="0"/>
            <a:r>
              <a:rPr lang="en-US" dirty="0"/>
              <a:t>Click to add contents 		05</a:t>
            </a:r>
          </a:p>
          <a:p>
            <a:pPr lvl="0"/>
            <a:r>
              <a:rPr lang="en-US" dirty="0"/>
              <a:t>Click to add contents 		06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0254" y="6409309"/>
            <a:ext cx="6698601" cy="23837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 GOES HERE   /   00/00/2019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81928" y="1862201"/>
            <a:ext cx="5138928" cy="36607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i="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add contents 		07</a:t>
            </a:r>
          </a:p>
          <a:p>
            <a:pPr lvl="0"/>
            <a:r>
              <a:rPr lang="en-US" dirty="0"/>
              <a:t>Click to add contents 		08</a:t>
            </a:r>
          </a:p>
          <a:p>
            <a:pPr lvl="0"/>
            <a:r>
              <a:rPr lang="en-US" dirty="0"/>
              <a:t>Click to add contents 		09</a:t>
            </a:r>
          </a:p>
          <a:p>
            <a:pPr lvl="0"/>
            <a:r>
              <a:rPr lang="en-US" dirty="0"/>
              <a:t>Click to add contents 		10</a:t>
            </a:r>
          </a:p>
          <a:p>
            <a:pPr lvl="0"/>
            <a:r>
              <a:rPr lang="en-US" dirty="0"/>
              <a:t>Click to add contents 		11</a:t>
            </a:r>
          </a:p>
          <a:p>
            <a:pPr lvl="0"/>
            <a:r>
              <a:rPr lang="en-US" dirty="0"/>
              <a:t>Click to add contents 		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07" y="328549"/>
            <a:ext cx="2162837" cy="57885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-91440" y="1289304"/>
            <a:ext cx="12356592" cy="0"/>
          </a:xfrm>
          <a:prstGeom prst="line">
            <a:avLst/>
          </a:prstGeom>
          <a:ln w="25400">
            <a:solidFill>
              <a:srgbClr val="E9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76656" y="1825625"/>
            <a:ext cx="10844784" cy="38619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60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676656" y="328549"/>
            <a:ext cx="7790688" cy="809898"/>
          </a:xfrm>
          <a:prstGeom prst="rect">
            <a:avLst/>
          </a:prstGeom>
        </p:spPr>
        <p:txBody>
          <a:bodyPr anchor="ctr"/>
          <a:lstStyle>
            <a:lvl1pPr>
              <a:defRPr sz="2400" b="1" i="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094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699248" y="6405482"/>
            <a:ext cx="4270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90E6B16-A0FB-4342-8547-148F4F25B6FD}" type="slidenum">
              <a:rPr lang="en-US" sz="13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3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0254" y="6409309"/>
            <a:ext cx="6698601" cy="23837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 GOES HERE   /   00/00/2019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605F4236-AE2F-C54C-B530-C94C8DCB44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8037" y="1447800"/>
            <a:ext cx="4657344" cy="465734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on icon to place image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289304"/>
            <a:ext cx="12192000" cy="0"/>
          </a:xfrm>
          <a:prstGeom prst="line">
            <a:avLst/>
          </a:prstGeom>
          <a:ln w="25400">
            <a:solidFill>
              <a:srgbClr val="E9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07" y="328549"/>
            <a:ext cx="2162837" cy="578851"/>
          </a:xfrm>
          <a:prstGeom prst="rect">
            <a:avLst/>
          </a:prstGeom>
        </p:spPr>
      </p:pic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605F4236-AE2F-C54C-B530-C94C8DCB44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26199" y="473327"/>
            <a:ext cx="3026664" cy="302666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on icon to place image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676656" y="328549"/>
            <a:ext cx="5550408" cy="809898"/>
          </a:xfrm>
          <a:prstGeom prst="rect">
            <a:avLst/>
          </a:prstGeom>
        </p:spPr>
        <p:txBody>
          <a:bodyPr anchor="ctr"/>
          <a:lstStyle>
            <a:lvl1pPr>
              <a:defRPr sz="2400" b="1" i="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76656" y="1825625"/>
            <a:ext cx="4956048" cy="380707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60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094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9248" y="6405482"/>
            <a:ext cx="4270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90E6B16-A0FB-4342-8547-148F4F25B6FD}" type="slidenum">
              <a:rPr lang="en-US" sz="13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3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0254" y="6409309"/>
            <a:ext cx="6698601" cy="23837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 GOES HERE   /   00/00/2019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eneral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07" y="328549"/>
            <a:ext cx="2162837" cy="57885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-91440" y="1289304"/>
            <a:ext cx="12356592" cy="0"/>
          </a:xfrm>
          <a:prstGeom prst="line">
            <a:avLst/>
          </a:prstGeom>
          <a:ln w="25400">
            <a:solidFill>
              <a:srgbClr val="E9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656" y="1862201"/>
            <a:ext cx="5138928" cy="366077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9AA00"/>
              </a:buClr>
              <a:buSzTx/>
              <a:buFont typeface="Arial"/>
              <a:buChar char="•"/>
              <a:tabLst/>
              <a:defRPr sz="1800" b="1" i="0" baseline="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add bullet point</a:t>
            </a:r>
          </a:p>
          <a:p>
            <a:pPr lvl="0"/>
            <a:r>
              <a:rPr lang="en-US" dirty="0"/>
              <a:t>Click to add bullet point</a:t>
            </a:r>
          </a:p>
          <a:p>
            <a:pPr lvl="0"/>
            <a:r>
              <a:rPr lang="en-US" dirty="0"/>
              <a:t>Click to add bullet point</a:t>
            </a:r>
          </a:p>
          <a:p>
            <a:pPr lvl="0"/>
            <a:r>
              <a:rPr lang="en-US" dirty="0"/>
              <a:t>Click to add bullet point</a:t>
            </a:r>
          </a:p>
          <a:p>
            <a:pPr lvl="0"/>
            <a:r>
              <a:rPr lang="en-US" dirty="0"/>
              <a:t>Click to add bullet point</a:t>
            </a:r>
          </a:p>
          <a:p>
            <a:pPr lvl="0"/>
            <a:r>
              <a:rPr lang="en-US" dirty="0"/>
              <a:t>Click to add bullet point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76656" y="328549"/>
            <a:ext cx="8330184" cy="809898"/>
          </a:xfrm>
          <a:prstGeom prst="rect">
            <a:avLst/>
          </a:prstGeom>
        </p:spPr>
        <p:txBody>
          <a:bodyPr anchor="ctr"/>
          <a:lstStyle>
            <a:lvl1pPr>
              <a:defRPr sz="2400" b="1" i="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437376" y="1862201"/>
            <a:ext cx="5138928" cy="31212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AA00"/>
              </a:buClr>
              <a:buSzTx/>
              <a:buFont typeface="Arial"/>
              <a:buNone/>
              <a:tabLst/>
              <a:defRPr sz="4000" b="1" i="1" baseline="0">
                <a:solidFill>
                  <a:srgbClr val="E9AA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“Click to add a large quote here.”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37376" y="5141850"/>
            <a:ext cx="5138928" cy="5822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i="0">
                <a:solidFill>
                  <a:srgbClr val="09417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Name and title here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094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9248" y="6405482"/>
            <a:ext cx="4270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90E6B16-A0FB-4342-8547-148F4F25B6FD}" type="slidenum">
              <a:rPr lang="en-US" sz="13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3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0254" y="6409309"/>
            <a:ext cx="6698601" cy="23837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 GOES HERE   /   00/00/2019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9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-1033272" y="-676656"/>
            <a:ext cx="11119104" cy="11119104"/>
          </a:xfrm>
          <a:prstGeom prst="ellipse">
            <a:avLst/>
          </a:prstGeom>
          <a:solidFill>
            <a:srgbClr val="E9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-1783080" y="-868680"/>
            <a:ext cx="11119104" cy="11119104"/>
          </a:xfrm>
          <a:prstGeom prst="ellipse">
            <a:avLst/>
          </a:prstGeom>
          <a:noFill/>
          <a:ln w="50800">
            <a:solidFill>
              <a:srgbClr val="094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07" y="328549"/>
            <a:ext cx="2162837" cy="57885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A7B9071-BE78-6949-9477-B869BA0776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817" y="1856960"/>
            <a:ext cx="5102783" cy="39129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i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Divider text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05F4236-AE2F-C54C-B530-C94C8DCB44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0748" y="1771775"/>
            <a:ext cx="3392424" cy="339242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on icon to place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094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699248" y="6405482"/>
            <a:ext cx="4270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90E6B16-A0FB-4342-8547-148F4F25B6FD}" type="slidenum">
              <a:rPr lang="en-US" sz="13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30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0254" y="6409309"/>
            <a:ext cx="6698601" cy="23837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 GOES HERE   /   00/00/2019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7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-1033272" y="-676656"/>
            <a:ext cx="11119104" cy="11119104"/>
          </a:xfrm>
          <a:prstGeom prst="ellipse">
            <a:avLst/>
          </a:prstGeom>
          <a:solidFill>
            <a:srgbClr val="094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-1783080" y="-868680"/>
            <a:ext cx="11119104" cy="11119104"/>
          </a:xfrm>
          <a:prstGeom prst="ellipse">
            <a:avLst/>
          </a:prstGeom>
          <a:noFill/>
          <a:ln w="50800">
            <a:solidFill>
              <a:srgbClr val="E9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07" y="328549"/>
            <a:ext cx="2162837" cy="57885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8327DDD-4D36-DC48-92FB-4706921A3A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81" y="3537644"/>
            <a:ext cx="5917324" cy="13248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560"/>
              </a:lnSpc>
              <a:spcAft>
                <a:spcPts val="0"/>
              </a:spcAft>
              <a:buNone/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541BD-FAC5-BE48-9F62-129FB661C962}"/>
              </a:ext>
            </a:extLst>
          </p:cNvPr>
          <p:cNvSpPr txBox="1"/>
          <p:nvPr userDrawn="1"/>
        </p:nvSpPr>
        <p:spPr>
          <a:xfrm>
            <a:off x="766412" y="2906531"/>
            <a:ext cx="480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 more information please contact: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800737-51FC-734E-A1FF-64AABB2E4BE6}"/>
              </a:ext>
            </a:extLst>
          </p:cNvPr>
          <p:cNvSpPr txBox="1"/>
          <p:nvPr userDrawn="1"/>
        </p:nvSpPr>
        <p:spPr>
          <a:xfrm>
            <a:off x="766413" y="1979476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dirty="0">
                <a:solidFill>
                  <a:srgbClr val="E9AA00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605F4236-AE2F-C54C-B530-C94C8DCB44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0748" y="1771775"/>
            <a:ext cx="3392424" cy="3392424"/>
          </a:xfrm>
          <a:prstGeom prst="ellipse">
            <a:avLst/>
          </a:prstGeom>
          <a:blipFill>
            <a:blip r:embed="rId3"/>
            <a:srcRect/>
            <a:stretch>
              <a:fillRect l="-1468" t="-1468" r="-1468" b="-1468"/>
            </a:stretch>
          </a:blip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on icon to place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B541BD-FAC5-BE48-9F62-129FB661C962}"/>
              </a:ext>
            </a:extLst>
          </p:cNvPr>
          <p:cNvSpPr txBox="1"/>
          <p:nvPr userDrawn="1"/>
        </p:nvSpPr>
        <p:spPr>
          <a:xfrm>
            <a:off x="766413" y="538588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kern="1200" dirty="0" err="1">
                <a:solidFill>
                  <a:srgbClr val="E9AA00"/>
                </a:solidFill>
                <a:effectLst/>
                <a:latin typeface="Arial" charset="0"/>
                <a:ea typeface="Arial" charset="0"/>
                <a:cs typeface="Arial" charset="0"/>
              </a:rPr>
              <a:t>www.</a:t>
            </a:r>
            <a:r>
              <a:rPr lang="en-US" sz="2400" b="1" i="0" kern="1200" dirty="0" err="1">
                <a:solidFill>
                  <a:srgbClr val="E9AA00"/>
                </a:solidFill>
                <a:effectLst/>
                <a:latin typeface="Arial" charset="0"/>
                <a:ea typeface="Arial" charset="0"/>
                <a:cs typeface="Arial" charset="0"/>
              </a:rPr>
              <a:t>agrovista</a:t>
            </a:r>
            <a:r>
              <a:rPr lang="en-US" sz="2400" b="0" i="0" kern="1200" dirty="0" err="1">
                <a:solidFill>
                  <a:srgbClr val="E9AA00"/>
                </a:solidFill>
                <a:effectLst/>
                <a:latin typeface="Arial" charset="0"/>
                <a:ea typeface="Arial" charset="0"/>
                <a:cs typeface="Arial" charset="0"/>
              </a:rPr>
              <a:t>.co.uk</a:t>
            </a:r>
            <a:endParaRPr lang="en-US" sz="2400" b="0" i="0" kern="1200" dirty="0">
              <a:solidFill>
                <a:srgbClr val="E9AA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" y="5826051"/>
            <a:ext cx="1361948" cy="6190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9B541BD-FAC5-BE48-9F62-129FB661C962}"/>
              </a:ext>
            </a:extLst>
          </p:cNvPr>
          <p:cNvSpPr txBox="1"/>
          <p:nvPr userDrawn="1"/>
        </p:nvSpPr>
        <p:spPr>
          <a:xfrm>
            <a:off x="1976787" y="5943561"/>
            <a:ext cx="1799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kern="120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1600" b="1" i="0" kern="1200" dirty="0" err="1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agrovistaUK</a:t>
            </a:r>
            <a:endParaRPr lang="en-US" sz="1600" b="1" i="0" kern="12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72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2" r:id="rId5"/>
    <p:sldLayoutId id="2147483654" r:id="rId6"/>
    <p:sldLayoutId id="2147483651" r:id="rId7"/>
    <p:sldLayoutId id="214748365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‘Kerb the Flow’</a:t>
            </a:r>
            <a:br>
              <a:rPr lang="en-US" dirty="0"/>
            </a:br>
            <a:r>
              <a:rPr lang="en-US" dirty="0"/>
              <a:t>Ollie Johnson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57487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Carbetamide Revocation Confirmed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‘sell by date’ 30</a:t>
            </a:r>
            <a:r>
              <a:rPr lang="en-US" baseline="30000" dirty="0"/>
              <a:t>th</a:t>
            </a:r>
            <a:r>
              <a:rPr lang="en-US" dirty="0"/>
              <a:t> November 2021</a:t>
            </a:r>
          </a:p>
          <a:p>
            <a:r>
              <a:rPr lang="en-US" dirty="0"/>
              <a:t>Final ‘use by date’ 30</a:t>
            </a:r>
            <a:r>
              <a:rPr lang="en-US" baseline="30000" dirty="0"/>
              <a:t>th</a:t>
            </a:r>
            <a:r>
              <a:rPr lang="en-US" dirty="0"/>
              <a:t> November 2022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253B70B-54D7-4A02-BBC0-3974385A2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617" y="1311563"/>
            <a:ext cx="5596916" cy="49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0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Grassweed control beyond Carbetamide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41F1F-FE98-47B2-9565-E7BCE9D4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83" y="1674246"/>
            <a:ext cx="3552825" cy="2009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E674F5-ACF4-4CEC-B085-A6DC9D277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56" y="3222922"/>
            <a:ext cx="4470682" cy="2716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6EC8B-B33A-4534-9CF1-E5BF56E58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647" y="2203901"/>
            <a:ext cx="37719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432B5B-634B-4737-9F5F-581C0DB96FF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79057" y="1842906"/>
            <a:ext cx="10844784" cy="386194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September 2020 to April 2021 saw </a:t>
            </a:r>
            <a:r>
              <a:rPr lang="en-GB" b="1" u="sng" dirty="0"/>
              <a:t>185</a:t>
            </a:r>
            <a:r>
              <a:rPr lang="en-GB" dirty="0"/>
              <a:t> detections of propyzamide above the drinking water standard of 0.1ug/l.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Of these, the highest was </a:t>
            </a:r>
            <a:r>
              <a:rPr lang="en-GB" b="1" u="sng" dirty="0"/>
              <a:t>17.39ug/l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Over the last 7 years, there have been </a:t>
            </a:r>
            <a:r>
              <a:rPr lang="en-GB" b="1" u="sng" dirty="0"/>
              <a:t>no reductions in propyzamide in water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A1B9F8-AF6F-4237-A0F4-F710666D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Propyzamide Problem</a:t>
            </a:r>
          </a:p>
        </p:txBody>
      </p:sp>
    </p:spTree>
    <p:extLst>
      <p:ext uri="{BB962C8B-B14F-4D97-AF65-F5344CB8AC3E}">
        <p14:creationId xmlns:p14="http://schemas.microsoft.com/office/powerpoint/2010/main" val="282650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D09F1-F3C7-46A9-AF48-A9C9A2FDE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" y="333384"/>
            <a:ext cx="3771900" cy="638175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81A9ECC-4B5E-46F2-9A19-D34AEAC827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614475"/>
              </p:ext>
            </p:extLst>
          </p:nvPr>
        </p:nvGraphicFramePr>
        <p:xfrm>
          <a:off x="474939" y="1862138"/>
          <a:ext cx="11034756" cy="385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908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5182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38981" y="3251317"/>
            <a:ext cx="5917324" cy="132480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Oliver Johnson </a:t>
            </a:r>
          </a:p>
          <a:p>
            <a:r>
              <a:rPr lang="en-US" b="0" i="1" dirty="0"/>
              <a:t>Key Account Agronomist</a:t>
            </a:r>
          </a:p>
          <a:p>
            <a:r>
              <a:rPr lang="en-US" b="0" i="1" dirty="0"/>
              <a:t>Voluntary Initiative IPM Champion</a:t>
            </a:r>
          </a:p>
          <a:p>
            <a:endParaRPr lang="en-US" b="0" i="1" dirty="0"/>
          </a:p>
          <a:p>
            <a:r>
              <a:rPr lang="en-US" b="0" i="1" dirty="0"/>
              <a:t>oliver.johnson@agrovista.co.uk </a:t>
            </a:r>
          </a:p>
        </p:txBody>
      </p:sp>
      <p:pic>
        <p:nvPicPr>
          <p:cNvPr id="7" name="Picture Placeholder 6" descr="A picture containing person&#10;&#10;Description automatically generated">
            <a:extLst>
              <a:ext uri="{FF2B5EF4-FFF2-40B4-BE49-F238E27FC236}">
                <a16:creationId xmlns:a16="http://schemas.microsoft.com/office/drawing/2014/main" id="{51521816-5A23-4C60-85D4-763C20CFB1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6667" r="16667"/>
          <a:stretch>
            <a:fillRect/>
          </a:stretch>
        </p:blipFill>
        <p:spPr>
          <a:xfrm rot="16200000">
            <a:off x="8270875" y="1771650"/>
            <a:ext cx="3392488" cy="3392488"/>
          </a:xfrm>
        </p:spPr>
      </p:pic>
    </p:spTree>
    <p:extLst>
      <p:ext uri="{BB962C8B-B14F-4D97-AF65-F5344CB8AC3E}">
        <p14:creationId xmlns:p14="http://schemas.microsoft.com/office/powerpoint/2010/main" val="1034769763"/>
      </p:ext>
    </p:extLst>
  </p:cSld>
  <p:clrMapOvr>
    <a:masterClrMapping/>
  </p:clrMapOvr>
</p:sld>
</file>

<file path=ppt/theme/theme1.xml><?xml version="1.0" encoding="utf-8"?>
<a:theme xmlns:a="http://schemas.openxmlformats.org/drawingml/2006/main" name="Agrovista_Cover_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234_Agrovista_Main_PPT_Presentation.potx" id="{FC3777A8-3F82-C641-B17B-57929A35AA8C}" vid="{EC4E1D4D-BD60-8940-A8BA-F1E90097C3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3075198FBF54D947CA97B4D311CFF" ma:contentTypeVersion="11" ma:contentTypeDescription="Create a new document." ma:contentTypeScope="" ma:versionID="7e1048e06a4ca6f08220b05080bf64b5">
  <xsd:schema xmlns:xsd="http://www.w3.org/2001/XMLSchema" xmlns:xs="http://www.w3.org/2001/XMLSchema" xmlns:p="http://schemas.microsoft.com/office/2006/metadata/properties" xmlns:ns2="0ef5e697-9017-4443-80e1-4dd9037d861c" xmlns:ns3="671d4a12-9417-468f-ae84-743f4b8e351d" targetNamespace="http://schemas.microsoft.com/office/2006/metadata/properties" ma:root="true" ma:fieldsID="8b952dd5ffd0072f35b20b508628862c" ns2:_="" ns3:_="">
    <xsd:import namespace="0ef5e697-9017-4443-80e1-4dd9037d861c"/>
    <xsd:import namespace="671d4a12-9417-468f-ae84-743f4b8e3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5e697-9017-4443-80e1-4dd9037d86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d4a12-9417-468f-ae84-743f4b8e351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E01058-8E03-4984-9314-46AE449C5D57}">
  <ds:schemaRefs>
    <ds:schemaRef ds:uri="32c39920-e21a-43dd-92c6-025f4baa4bb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ba715cf-0295-4e4c-ad67-1556c3fa0b0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1FDFD5-8AB9-47C4-AEC5-4318A3B902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35C927-7C94-4AFD-968C-9AB67E1CF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f5e697-9017-4443-80e1-4dd9037d861c"/>
    <ds:schemaRef ds:uri="671d4a12-9417-468f-ae84-743f4b8e35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9234_Agrovista_Main_PPT_Presentation</Template>
  <TotalTime>571</TotalTime>
  <Words>124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Agrovista_Cover_Slide</vt:lpstr>
      <vt:lpstr>‘Kerb the Flow’ Ollie Johnson</vt:lpstr>
      <vt:lpstr>Carbetamide Revocation Confirmed</vt:lpstr>
      <vt:lpstr>Grassweed control beyond Carbetamide </vt:lpstr>
      <vt:lpstr>Propyzamide Problem</vt:lpstr>
      <vt:lpstr>PowerPoint Presentation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Vale, Jodie</dc:creator>
  <cp:lastModifiedBy>Neal Evans | Voluntary Initiative</cp:lastModifiedBy>
  <cp:revision>9</cp:revision>
  <dcterms:created xsi:type="dcterms:W3CDTF">2019-10-20T16:14:19Z</dcterms:created>
  <dcterms:modified xsi:type="dcterms:W3CDTF">2021-11-12T11:50:04Z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0x0101001AF3075198FBF54D947CA97B4D311CFF</vt:lpwstr>
  </property>
</Properties>
</file>