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4"/>
  </p:sldMasterIdLst>
  <p:notesMasterIdLst>
    <p:notesMasterId r:id="rId15"/>
  </p:notesMasterIdLst>
  <p:handoutMasterIdLst>
    <p:handoutMasterId r:id="rId16"/>
  </p:handoutMasterIdLst>
  <p:sldIdLst>
    <p:sldId id="257" r:id="rId5"/>
    <p:sldId id="264" r:id="rId6"/>
    <p:sldId id="259" r:id="rId7"/>
    <p:sldId id="577" r:id="rId8"/>
    <p:sldId id="1404" r:id="rId9"/>
    <p:sldId id="1399" r:id="rId10"/>
    <p:sldId id="1398" r:id="rId11"/>
    <p:sldId id="1402" r:id="rId12"/>
    <p:sldId id="1405" r:id="rId13"/>
    <p:sldId id="596" r:id="rId14"/>
  </p:sldIdLst>
  <p:sldSz cx="6858000" cy="51435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B0BF62-515F-4687-9123-92264617209D}" v="25" dt="2021-11-10T15:05:42.1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>
      <p:cViewPr varScale="1">
        <p:scale>
          <a:sx n="150" d="100"/>
          <a:sy n="150" d="100"/>
        </p:scale>
        <p:origin x="1476" y="126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-1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4014" y="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pencer Collins" userId="1c5f9468-36f8-4703-b63c-6c1874cce550" providerId="ADAL" clId="{D7B0BF62-515F-4687-9123-92264617209D}"/>
    <pc:docChg chg="undo redo custSel addSld delSld modSld sldOrd">
      <pc:chgData name="Spencer Collins" userId="1c5f9468-36f8-4703-b63c-6c1874cce550" providerId="ADAL" clId="{D7B0BF62-515F-4687-9123-92264617209D}" dt="2021-11-10T15:05:47.286" v="1259" actId="6549"/>
      <pc:docMkLst>
        <pc:docMk/>
      </pc:docMkLst>
      <pc:sldChg chg="modSp mod">
        <pc:chgData name="Spencer Collins" userId="1c5f9468-36f8-4703-b63c-6c1874cce550" providerId="ADAL" clId="{D7B0BF62-515F-4687-9123-92264617209D}" dt="2021-11-10T12:19:05.593" v="1047" actId="1076"/>
        <pc:sldMkLst>
          <pc:docMk/>
          <pc:sldMk cId="1746747180" sldId="257"/>
        </pc:sldMkLst>
        <pc:spChg chg="mod">
          <ac:chgData name="Spencer Collins" userId="1c5f9468-36f8-4703-b63c-6c1874cce550" providerId="ADAL" clId="{D7B0BF62-515F-4687-9123-92264617209D}" dt="2021-11-10T12:19:05.593" v="1047" actId="1076"/>
          <ac:spMkLst>
            <pc:docMk/>
            <pc:sldMk cId="1746747180" sldId="257"/>
            <ac:spMk id="2" creationId="{00000000-0000-0000-0000-000000000000}"/>
          </ac:spMkLst>
        </pc:spChg>
        <pc:spChg chg="mod">
          <ac:chgData name="Spencer Collins" userId="1c5f9468-36f8-4703-b63c-6c1874cce550" providerId="ADAL" clId="{D7B0BF62-515F-4687-9123-92264617209D}" dt="2021-11-10T10:01:34.189" v="291" actId="108"/>
          <ac:spMkLst>
            <pc:docMk/>
            <pc:sldMk cId="1746747180" sldId="257"/>
            <ac:spMk id="3" creationId="{970FBE88-4648-45D7-9CB1-FF447F92703D}"/>
          </ac:spMkLst>
        </pc:spChg>
      </pc:sldChg>
      <pc:sldChg chg="modSp mod">
        <pc:chgData name="Spencer Collins" userId="1c5f9468-36f8-4703-b63c-6c1874cce550" providerId="ADAL" clId="{D7B0BF62-515F-4687-9123-92264617209D}" dt="2021-11-10T15:05:47.286" v="1259" actId="6549"/>
        <pc:sldMkLst>
          <pc:docMk/>
          <pc:sldMk cId="3665836636" sldId="259"/>
        </pc:sldMkLst>
        <pc:spChg chg="mod">
          <ac:chgData name="Spencer Collins" userId="1c5f9468-36f8-4703-b63c-6c1874cce550" providerId="ADAL" clId="{D7B0BF62-515F-4687-9123-92264617209D}" dt="2021-11-10T15:05:47.286" v="1259" actId="6549"/>
          <ac:spMkLst>
            <pc:docMk/>
            <pc:sldMk cId="3665836636" sldId="259"/>
            <ac:spMk id="2" creationId="{00000000-0000-0000-0000-000000000000}"/>
          </ac:spMkLst>
        </pc:spChg>
        <pc:spChg chg="mod">
          <ac:chgData name="Spencer Collins" userId="1c5f9468-36f8-4703-b63c-6c1874cce550" providerId="ADAL" clId="{D7B0BF62-515F-4687-9123-92264617209D}" dt="2021-11-10T10:39:27.993" v="648" actId="114"/>
          <ac:spMkLst>
            <pc:docMk/>
            <pc:sldMk cId="3665836636" sldId="259"/>
            <ac:spMk id="3" creationId="{00000000-0000-0000-0000-000000000000}"/>
          </ac:spMkLst>
        </pc:spChg>
      </pc:sldChg>
      <pc:sldChg chg="modSp mod">
        <pc:chgData name="Spencer Collins" userId="1c5f9468-36f8-4703-b63c-6c1874cce550" providerId="ADAL" clId="{D7B0BF62-515F-4687-9123-92264617209D}" dt="2021-11-10T14:14:02.630" v="1229" actId="20577"/>
        <pc:sldMkLst>
          <pc:docMk/>
          <pc:sldMk cId="23034161" sldId="264"/>
        </pc:sldMkLst>
        <pc:spChg chg="mod">
          <ac:chgData name="Spencer Collins" userId="1c5f9468-36f8-4703-b63c-6c1874cce550" providerId="ADAL" clId="{D7B0BF62-515F-4687-9123-92264617209D}" dt="2021-11-09T16:50:52.918" v="0"/>
          <ac:spMkLst>
            <pc:docMk/>
            <pc:sldMk cId="23034161" sldId="264"/>
            <ac:spMk id="2" creationId="{00000000-0000-0000-0000-000000000000}"/>
          </ac:spMkLst>
        </pc:spChg>
        <pc:spChg chg="mod">
          <ac:chgData name="Spencer Collins" userId="1c5f9468-36f8-4703-b63c-6c1874cce550" providerId="ADAL" clId="{D7B0BF62-515F-4687-9123-92264617209D}" dt="2021-11-10T14:14:02.630" v="1229" actId="20577"/>
          <ac:spMkLst>
            <pc:docMk/>
            <pc:sldMk cId="23034161" sldId="264"/>
            <ac:spMk id="3" creationId="{00000000-0000-0000-0000-000000000000}"/>
          </ac:spMkLst>
        </pc:spChg>
      </pc:sldChg>
      <pc:sldChg chg="add del">
        <pc:chgData name="Spencer Collins" userId="1c5f9468-36f8-4703-b63c-6c1874cce550" providerId="ADAL" clId="{D7B0BF62-515F-4687-9123-92264617209D}" dt="2021-11-10T10:03:00.102" v="300" actId="2696"/>
        <pc:sldMkLst>
          <pc:docMk/>
          <pc:sldMk cId="4257995158" sldId="270"/>
        </pc:sldMkLst>
      </pc:sldChg>
      <pc:sldChg chg="del">
        <pc:chgData name="Spencer Collins" userId="1c5f9468-36f8-4703-b63c-6c1874cce550" providerId="ADAL" clId="{D7B0BF62-515F-4687-9123-92264617209D}" dt="2021-11-10T09:57:07.242" v="262" actId="2696"/>
        <pc:sldMkLst>
          <pc:docMk/>
          <pc:sldMk cId="1716443916" sldId="343"/>
        </pc:sldMkLst>
      </pc:sldChg>
      <pc:sldChg chg="modSp mod modNotes">
        <pc:chgData name="Spencer Collins" userId="1c5f9468-36f8-4703-b63c-6c1874cce550" providerId="ADAL" clId="{D7B0BF62-515F-4687-9123-92264617209D}" dt="2021-11-10T14:17:07.244" v="1230" actId="6549"/>
        <pc:sldMkLst>
          <pc:docMk/>
          <pc:sldMk cId="457545235" sldId="577"/>
        </pc:sldMkLst>
        <pc:spChg chg="mod">
          <ac:chgData name="Spencer Collins" userId="1c5f9468-36f8-4703-b63c-6c1874cce550" providerId="ADAL" clId="{D7B0BF62-515F-4687-9123-92264617209D}" dt="2021-11-10T10:39:41.462" v="657" actId="20577"/>
          <ac:spMkLst>
            <pc:docMk/>
            <pc:sldMk cId="457545235" sldId="577"/>
            <ac:spMk id="3" creationId="{00000000-0000-0000-0000-000000000000}"/>
          </ac:spMkLst>
        </pc:spChg>
      </pc:sldChg>
      <pc:sldChg chg="del">
        <pc:chgData name="Spencer Collins" userId="1c5f9468-36f8-4703-b63c-6c1874cce550" providerId="ADAL" clId="{D7B0BF62-515F-4687-9123-92264617209D}" dt="2021-11-10T09:56:57.119" v="261" actId="2696"/>
        <pc:sldMkLst>
          <pc:docMk/>
          <pc:sldMk cId="1859692163" sldId="595"/>
        </pc:sldMkLst>
      </pc:sldChg>
      <pc:sldChg chg="addSp modSp mod">
        <pc:chgData name="Spencer Collins" userId="1c5f9468-36f8-4703-b63c-6c1874cce550" providerId="ADAL" clId="{D7B0BF62-515F-4687-9123-92264617209D}" dt="2021-11-10T14:07:09.269" v="1179" actId="20577"/>
        <pc:sldMkLst>
          <pc:docMk/>
          <pc:sldMk cId="2097847251" sldId="596"/>
        </pc:sldMkLst>
        <pc:spChg chg="mod">
          <ac:chgData name="Spencer Collins" userId="1c5f9468-36f8-4703-b63c-6c1874cce550" providerId="ADAL" clId="{D7B0BF62-515F-4687-9123-92264617209D}" dt="2021-11-10T14:07:09.269" v="1179" actId="20577"/>
          <ac:spMkLst>
            <pc:docMk/>
            <pc:sldMk cId="2097847251" sldId="596"/>
            <ac:spMk id="3" creationId="{B8F157B2-FF4F-483F-AFA2-8F2319A0127A}"/>
          </ac:spMkLst>
        </pc:spChg>
        <pc:picChg chg="mod">
          <ac:chgData name="Spencer Collins" userId="1c5f9468-36f8-4703-b63c-6c1874cce550" providerId="ADAL" clId="{D7B0BF62-515F-4687-9123-92264617209D}" dt="2021-11-10T11:27:50.021" v="899" actId="1076"/>
          <ac:picMkLst>
            <pc:docMk/>
            <pc:sldMk cId="2097847251" sldId="596"/>
            <ac:picMk id="4" creationId="{2A7A8B44-77B4-449A-864F-7931B1D5CCBE}"/>
          </ac:picMkLst>
        </pc:picChg>
        <pc:picChg chg="add mod modCrop">
          <ac:chgData name="Spencer Collins" userId="1c5f9468-36f8-4703-b63c-6c1874cce550" providerId="ADAL" clId="{D7B0BF62-515F-4687-9123-92264617209D}" dt="2021-11-10T11:28:24.348" v="906" actId="1076"/>
          <ac:picMkLst>
            <pc:docMk/>
            <pc:sldMk cId="2097847251" sldId="596"/>
            <ac:picMk id="6" creationId="{35AD1987-AC31-4D91-B6A4-BD65C3989CF2}"/>
          </ac:picMkLst>
        </pc:picChg>
        <pc:picChg chg="mod">
          <ac:chgData name="Spencer Collins" userId="1c5f9468-36f8-4703-b63c-6c1874cce550" providerId="ADAL" clId="{D7B0BF62-515F-4687-9123-92264617209D}" dt="2021-11-10T11:27:44.507" v="898" actId="1076"/>
          <ac:picMkLst>
            <pc:docMk/>
            <pc:sldMk cId="2097847251" sldId="596"/>
            <ac:picMk id="1028" creationId="{C4EBB65A-6D0B-4E42-B442-F4C0A4551186}"/>
          </ac:picMkLst>
        </pc:picChg>
      </pc:sldChg>
      <pc:sldChg chg="addSp delSp modSp mod">
        <pc:chgData name="Spencer Collins" userId="1c5f9468-36f8-4703-b63c-6c1874cce550" providerId="ADAL" clId="{D7B0BF62-515F-4687-9123-92264617209D}" dt="2021-11-10T11:26:58.353" v="886" actId="14100"/>
        <pc:sldMkLst>
          <pc:docMk/>
          <pc:sldMk cId="566227095" sldId="1398"/>
        </pc:sldMkLst>
        <pc:graphicFrameChg chg="mod">
          <ac:chgData name="Spencer Collins" userId="1c5f9468-36f8-4703-b63c-6c1874cce550" providerId="ADAL" clId="{D7B0BF62-515F-4687-9123-92264617209D}" dt="2021-11-10T11:26:58.353" v="886" actId="14100"/>
          <ac:graphicFrameMkLst>
            <pc:docMk/>
            <pc:sldMk cId="566227095" sldId="1398"/>
            <ac:graphicFrameMk id="8" creationId="{81DD8168-F198-48B2-A565-E57C36CA3B25}"/>
          </ac:graphicFrameMkLst>
        </pc:graphicFrameChg>
        <pc:picChg chg="add del mod">
          <ac:chgData name="Spencer Collins" userId="1c5f9468-36f8-4703-b63c-6c1874cce550" providerId="ADAL" clId="{D7B0BF62-515F-4687-9123-92264617209D}" dt="2021-11-10T11:26:48.349" v="879"/>
          <ac:picMkLst>
            <pc:docMk/>
            <pc:sldMk cId="566227095" sldId="1398"/>
            <ac:picMk id="4" creationId="{D93A8961-546D-4A37-96D3-015E8267CD72}"/>
          </ac:picMkLst>
        </pc:picChg>
      </pc:sldChg>
      <pc:sldChg chg="modSp mod">
        <pc:chgData name="Spencer Collins" userId="1c5f9468-36f8-4703-b63c-6c1874cce550" providerId="ADAL" clId="{D7B0BF62-515F-4687-9123-92264617209D}" dt="2021-11-10T14:47:54.677" v="1250" actId="20577"/>
        <pc:sldMkLst>
          <pc:docMk/>
          <pc:sldMk cId="3913752421" sldId="1399"/>
        </pc:sldMkLst>
        <pc:spChg chg="mod">
          <ac:chgData name="Spencer Collins" userId="1c5f9468-36f8-4703-b63c-6c1874cce550" providerId="ADAL" clId="{D7B0BF62-515F-4687-9123-92264617209D}" dt="2021-11-10T14:47:54.677" v="1250" actId="20577"/>
          <ac:spMkLst>
            <pc:docMk/>
            <pc:sldMk cId="3913752421" sldId="1399"/>
            <ac:spMk id="3" creationId="{21CF4C16-BFE0-44D4-9D1B-73C4BA778DC9}"/>
          </ac:spMkLst>
        </pc:spChg>
      </pc:sldChg>
      <pc:sldChg chg="addSp delSp modSp del mod ord modClrScheme chgLayout">
        <pc:chgData name="Spencer Collins" userId="1c5f9468-36f8-4703-b63c-6c1874cce550" providerId="ADAL" clId="{D7B0BF62-515F-4687-9123-92264617209D}" dt="2021-11-10T14:06:23.963" v="1176" actId="2696"/>
        <pc:sldMkLst>
          <pc:docMk/>
          <pc:sldMk cId="388541742" sldId="1403"/>
        </pc:sldMkLst>
        <pc:spChg chg="add del mod">
          <ac:chgData name="Spencer Collins" userId="1c5f9468-36f8-4703-b63c-6c1874cce550" providerId="ADAL" clId="{D7B0BF62-515F-4687-9123-92264617209D}" dt="2021-11-10T09:44:09.767" v="111" actId="478"/>
          <ac:spMkLst>
            <pc:docMk/>
            <pc:sldMk cId="388541742" sldId="1403"/>
            <ac:spMk id="3" creationId="{83FB867C-D59A-437E-9F34-B372235942AB}"/>
          </ac:spMkLst>
        </pc:spChg>
        <pc:spChg chg="mod">
          <ac:chgData name="Spencer Collins" userId="1c5f9468-36f8-4703-b63c-6c1874cce550" providerId="ADAL" clId="{D7B0BF62-515F-4687-9123-92264617209D}" dt="2021-11-10T13:55:07.003" v="1078" actId="26606"/>
          <ac:spMkLst>
            <pc:docMk/>
            <pc:sldMk cId="388541742" sldId="1403"/>
            <ac:spMk id="14" creationId="{FE1C311D-5096-4A29-A431-434D97532C54}"/>
          </ac:spMkLst>
        </pc:spChg>
        <pc:spChg chg="add mod">
          <ac:chgData name="Spencer Collins" userId="1c5f9468-36f8-4703-b63c-6c1874cce550" providerId="ADAL" clId="{D7B0BF62-515F-4687-9123-92264617209D}" dt="2021-11-10T13:55:07.003" v="1078" actId="26606"/>
          <ac:spMkLst>
            <pc:docMk/>
            <pc:sldMk cId="388541742" sldId="1403"/>
            <ac:spMk id="16" creationId="{18249E9D-8DB7-4406-9F92-85FBB3B658D5}"/>
          </ac:spMkLst>
        </pc:spChg>
        <pc:spChg chg="add del mod">
          <ac:chgData name="Spencer Collins" userId="1c5f9468-36f8-4703-b63c-6c1874cce550" providerId="ADAL" clId="{D7B0BF62-515F-4687-9123-92264617209D}" dt="2021-11-10T09:45:54.370" v="251" actId="26606"/>
          <ac:spMkLst>
            <pc:docMk/>
            <pc:sldMk cId="388541742" sldId="1403"/>
            <ac:spMk id="19" creationId="{C9809B1D-9E59-44D3-8BB8-7B74266A7AD0}"/>
          </ac:spMkLst>
        </pc:spChg>
        <pc:picChg chg="add del mod">
          <ac:chgData name="Spencer Collins" userId="1c5f9468-36f8-4703-b63c-6c1874cce550" providerId="ADAL" clId="{D7B0BF62-515F-4687-9123-92264617209D}" dt="2021-11-10T13:54:34.355" v="1073" actId="478"/>
          <ac:picMkLst>
            <pc:docMk/>
            <pc:sldMk cId="388541742" sldId="1403"/>
            <ac:picMk id="3" creationId="{BB2E5C42-8376-41FC-B5C8-789A18921155}"/>
          </ac:picMkLst>
        </pc:picChg>
        <pc:picChg chg="add mod">
          <ac:chgData name="Spencer Collins" userId="1c5f9468-36f8-4703-b63c-6c1874cce550" providerId="ADAL" clId="{D7B0BF62-515F-4687-9123-92264617209D}" dt="2021-11-10T13:55:07.003" v="1078" actId="26606"/>
          <ac:picMkLst>
            <pc:docMk/>
            <pc:sldMk cId="388541742" sldId="1403"/>
            <ac:picMk id="4" creationId="{D6A9329B-7533-4721-A201-BB414298FF60}"/>
          </ac:picMkLst>
        </pc:picChg>
        <pc:picChg chg="add del mod modCrop">
          <ac:chgData name="Spencer Collins" userId="1c5f9468-36f8-4703-b63c-6c1874cce550" providerId="ADAL" clId="{D7B0BF62-515F-4687-9123-92264617209D}" dt="2021-11-10T10:06:32.016" v="312" actId="478"/>
          <ac:picMkLst>
            <pc:docMk/>
            <pc:sldMk cId="388541742" sldId="1403"/>
            <ac:picMk id="5" creationId="{6EBED440-F073-47E0-AF27-47E48A8DC0FD}"/>
          </ac:picMkLst>
        </pc:picChg>
        <pc:picChg chg="add del mod">
          <ac:chgData name="Spencer Collins" userId="1c5f9468-36f8-4703-b63c-6c1874cce550" providerId="ADAL" clId="{D7B0BF62-515F-4687-9123-92264617209D}" dt="2021-11-10T12:10:02.221" v="967" actId="478"/>
          <ac:picMkLst>
            <pc:docMk/>
            <pc:sldMk cId="388541742" sldId="1403"/>
            <ac:picMk id="7" creationId="{4FFFD5C9-293B-45AA-9C28-5AFB98BB1603}"/>
          </ac:picMkLst>
        </pc:picChg>
        <pc:picChg chg="del">
          <ac:chgData name="Spencer Collins" userId="1c5f9468-36f8-4703-b63c-6c1874cce550" providerId="ADAL" clId="{D7B0BF62-515F-4687-9123-92264617209D}" dt="2021-11-10T09:43:56.171" v="105" actId="478"/>
          <ac:picMkLst>
            <pc:docMk/>
            <pc:sldMk cId="388541742" sldId="1403"/>
            <ac:picMk id="9" creationId="{E089FBD9-F5DF-4184-AB9A-0020363B1F38}"/>
          </ac:picMkLst>
        </pc:picChg>
      </pc:sldChg>
      <pc:sldChg chg="addSp delSp modSp mod">
        <pc:chgData name="Spencer Collins" userId="1c5f9468-36f8-4703-b63c-6c1874cce550" providerId="ADAL" clId="{D7B0BF62-515F-4687-9123-92264617209D}" dt="2021-11-10T14:46:57.854" v="1231" actId="20577"/>
        <pc:sldMkLst>
          <pc:docMk/>
          <pc:sldMk cId="1257204607" sldId="1405"/>
        </pc:sldMkLst>
        <pc:spChg chg="mod">
          <ac:chgData name="Spencer Collins" userId="1c5f9468-36f8-4703-b63c-6c1874cce550" providerId="ADAL" clId="{D7B0BF62-515F-4687-9123-92264617209D}" dt="2021-11-10T14:46:57.854" v="1231" actId="20577"/>
          <ac:spMkLst>
            <pc:docMk/>
            <pc:sldMk cId="1257204607" sldId="1405"/>
            <ac:spMk id="3" creationId="{2AC830C1-8104-4918-A74D-69A083214895}"/>
          </ac:spMkLst>
        </pc:spChg>
        <pc:picChg chg="add del mod modCrop">
          <ac:chgData name="Spencer Collins" userId="1c5f9468-36f8-4703-b63c-6c1874cce550" providerId="ADAL" clId="{D7B0BF62-515F-4687-9123-92264617209D}" dt="2021-11-10T12:03:23.803" v="909" actId="478"/>
          <ac:picMkLst>
            <pc:docMk/>
            <pc:sldMk cId="1257204607" sldId="1405"/>
            <ac:picMk id="4" creationId="{B4BAEC43-16E5-4D41-BC51-AE2685524543}"/>
          </ac:picMkLst>
        </pc:picChg>
        <pc:picChg chg="add mod">
          <ac:chgData name="Spencer Collins" userId="1c5f9468-36f8-4703-b63c-6c1874cce550" providerId="ADAL" clId="{D7B0BF62-515F-4687-9123-92264617209D}" dt="2021-11-10T14:05:17.411" v="1175" actId="1076"/>
          <ac:picMkLst>
            <pc:docMk/>
            <pc:sldMk cId="1257204607" sldId="1405"/>
            <ac:picMk id="5" creationId="{6E04CCE6-7181-4483-BAA5-D5E4E4FC9623}"/>
          </ac:picMkLst>
        </pc:picChg>
      </pc:sldChg>
      <pc:sldChg chg="addSp delSp modSp new del">
        <pc:chgData name="Spencer Collins" userId="1c5f9468-36f8-4703-b63c-6c1874cce550" providerId="ADAL" clId="{D7B0BF62-515F-4687-9123-92264617209D}" dt="2021-11-10T14:06:27.891" v="1177" actId="2696"/>
        <pc:sldMkLst>
          <pc:docMk/>
          <pc:sldMk cId="68833170" sldId="1406"/>
        </pc:sldMkLst>
        <pc:spChg chg="del">
          <ac:chgData name="Spencer Collins" userId="1c5f9468-36f8-4703-b63c-6c1874cce550" providerId="ADAL" clId="{D7B0BF62-515F-4687-9123-92264617209D}" dt="2021-11-10T12:11:07.612" v="1045"/>
          <ac:spMkLst>
            <pc:docMk/>
            <pc:sldMk cId="68833170" sldId="1406"/>
            <ac:spMk id="3" creationId="{943C6A64-F6F5-45A6-953A-72DC3061D75F}"/>
          </ac:spMkLst>
        </pc:spChg>
        <pc:picChg chg="add mod">
          <ac:chgData name="Spencer Collins" userId="1c5f9468-36f8-4703-b63c-6c1874cce550" providerId="ADAL" clId="{D7B0BF62-515F-4687-9123-92264617209D}" dt="2021-11-10T12:11:07.612" v="1045"/>
          <ac:picMkLst>
            <pc:docMk/>
            <pc:sldMk cId="68833170" sldId="1406"/>
            <ac:picMk id="4" creationId="{8872CE1B-482E-4F62-86DA-D58222DBD4FD}"/>
          </ac:picMkLst>
        </pc:picChg>
      </pc:sldChg>
      <pc:sldChg chg="modSp new add del mod">
        <pc:chgData name="Spencer Collins" userId="1c5f9468-36f8-4703-b63c-6c1874cce550" providerId="ADAL" clId="{D7B0BF62-515F-4687-9123-92264617209D}" dt="2021-11-10T10:02:11.965" v="295" actId="2696"/>
        <pc:sldMkLst>
          <pc:docMk/>
          <pc:sldMk cId="3348900920" sldId="1406"/>
        </pc:sldMkLst>
        <pc:spChg chg="mod">
          <ac:chgData name="Spencer Collins" userId="1c5f9468-36f8-4703-b63c-6c1874cce550" providerId="ADAL" clId="{D7B0BF62-515F-4687-9123-92264617209D}" dt="2021-11-10T10:01:26.633" v="289" actId="20577"/>
          <ac:spMkLst>
            <pc:docMk/>
            <pc:sldMk cId="3348900920" sldId="1406"/>
            <ac:spMk id="3" creationId="{FEC1F434-CA03-4121-9741-09D18CB22A81}"/>
          </ac:spMkLst>
        </pc:spChg>
      </pc:sldChg>
      <pc:sldChg chg="del">
        <pc:chgData name="Spencer Collins" userId="1c5f9468-36f8-4703-b63c-6c1874cce550" providerId="ADAL" clId="{D7B0BF62-515F-4687-9123-92264617209D}" dt="2021-11-10T09:56:18.183" v="255" actId="2696"/>
        <pc:sldMkLst>
          <pc:docMk/>
          <pc:sldMk cId="360479215" sldId="140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9ABC0A-7483-4BB9-9BFC-A50A7F749D98}" type="doc">
      <dgm:prSet loTypeId="urn:microsoft.com/office/officeart/2005/8/layout/hList1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25B1768-9D51-4DFA-A75F-78665288856A}">
      <dgm:prSet/>
      <dgm:spPr/>
      <dgm:t>
        <a:bodyPr/>
        <a:lstStyle/>
        <a:p>
          <a:r>
            <a:rPr lang="en-GB" b="0" i="0" dirty="0"/>
            <a:t>Broad acre </a:t>
          </a:r>
          <a:endParaRPr lang="en-US" dirty="0"/>
        </a:p>
      </dgm:t>
    </dgm:pt>
    <dgm:pt modelId="{248D43FE-5CC6-4F0B-9D0B-8A0B416D010A}" type="parTrans" cxnId="{AF9B14C3-9622-4502-9884-C59293F4B4C4}">
      <dgm:prSet/>
      <dgm:spPr/>
      <dgm:t>
        <a:bodyPr/>
        <a:lstStyle/>
        <a:p>
          <a:endParaRPr lang="en-US"/>
        </a:p>
      </dgm:t>
    </dgm:pt>
    <dgm:pt modelId="{4461FC4A-8830-4D59-A7C8-5FBFBE474420}" type="sibTrans" cxnId="{AF9B14C3-9622-4502-9884-C59293F4B4C4}">
      <dgm:prSet/>
      <dgm:spPr/>
      <dgm:t>
        <a:bodyPr/>
        <a:lstStyle/>
        <a:p>
          <a:endParaRPr lang="en-US"/>
        </a:p>
      </dgm:t>
    </dgm:pt>
    <dgm:pt modelId="{C4266953-5E71-4FFC-9462-010BDC2DCA45}">
      <dgm:prSet custT="1"/>
      <dgm:spPr/>
      <dgm:t>
        <a:bodyPr/>
        <a:lstStyle/>
        <a:p>
          <a:pPr>
            <a:buNone/>
          </a:pPr>
          <a:r>
            <a:rPr lang="en-GB" sz="1900" dirty="0"/>
            <a:t>   Released December 2020</a:t>
          </a:r>
          <a:r>
            <a:rPr lang="en-GB" sz="1900" b="0" i="0" dirty="0"/>
            <a:t> </a:t>
          </a:r>
          <a:endParaRPr lang="en-US" sz="1900" dirty="0"/>
        </a:p>
      </dgm:t>
    </dgm:pt>
    <dgm:pt modelId="{186795F6-57A9-4BB6-9977-3BACEFDC9266}" type="parTrans" cxnId="{E98F7E48-E6CF-4501-80ED-4F83E09B6A03}">
      <dgm:prSet/>
      <dgm:spPr/>
      <dgm:t>
        <a:bodyPr/>
        <a:lstStyle/>
        <a:p>
          <a:endParaRPr lang="en-US"/>
        </a:p>
      </dgm:t>
    </dgm:pt>
    <dgm:pt modelId="{36C09CB0-A16D-4E62-8D9A-DEE762D32A0E}" type="sibTrans" cxnId="{E98F7E48-E6CF-4501-80ED-4F83E09B6A03}">
      <dgm:prSet/>
      <dgm:spPr/>
      <dgm:t>
        <a:bodyPr/>
        <a:lstStyle/>
        <a:p>
          <a:endParaRPr lang="en-US"/>
        </a:p>
      </dgm:t>
    </dgm:pt>
    <dgm:pt modelId="{59D410E1-E13F-4945-9593-CC110F7DE153}">
      <dgm:prSet/>
      <dgm:spPr/>
      <dgm:t>
        <a:bodyPr/>
        <a:lstStyle/>
        <a:p>
          <a:r>
            <a:rPr lang="en-GB"/>
            <a:t>Grassland </a:t>
          </a:r>
          <a:endParaRPr lang="en-US"/>
        </a:p>
      </dgm:t>
    </dgm:pt>
    <dgm:pt modelId="{A11F7E30-85F8-4F52-AAFD-6A86EF84B311}" type="parTrans" cxnId="{9334E472-BC08-40FC-9361-8AE2FD4D091A}">
      <dgm:prSet/>
      <dgm:spPr/>
      <dgm:t>
        <a:bodyPr/>
        <a:lstStyle/>
        <a:p>
          <a:endParaRPr lang="en-US"/>
        </a:p>
      </dgm:t>
    </dgm:pt>
    <dgm:pt modelId="{227932F6-31B3-49E0-8426-C2B3F005F422}" type="sibTrans" cxnId="{9334E472-BC08-40FC-9361-8AE2FD4D091A}">
      <dgm:prSet/>
      <dgm:spPr/>
      <dgm:t>
        <a:bodyPr/>
        <a:lstStyle/>
        <a:p>
          <a:endParaRPr lang="en-US"/>
        </a:p>
      </dgm:t>
    </dgm:pt>
    <dgm:pt modelId="{50D5FD2E-CC4D-4E37-9B38-473940E711BF}">
      <dgm:prSet/>
      <dgm:spPr/>
      <dgm:t>
        <a:bodyPr/>
        <a:lstStyle/>
        <a:p>
          <a:pPr>
            <a:buNone/>
          </a:pPr>
          <a:r>
            <a:rPr lang="en-GB" dirty="0"/>
            <a:t>   Integrated Weed Management </a:t>
          </a:r>
          <a:endParaRPr lang="en-US" dirty="0"/>
        </a:p>
      </dgm:t>
    </dgm:pt>
    <dgm:pt modelId="{1CDE3770-DCDE-4FFF-BE82-69821D669464}" type="parTrans" cxnId="{D0D87316-4387-4A30-9C47-A3FF28189CDA}">
      <dgm:prSet/>
      <dgm:spPr/>
      <dgm:t>
        <a:bodyPr/>
        <a:lstStyle/>
        <a:p>
          <a:endParaRPr lang="en-US"/>
        </a:p>
      </dgm:t>
    </dgm:pt>
    <dgm:pt modelId="{3D7DE0FB-CE37-40EB-B06F-449B8538D989}" type="sibTrans" cxnId="{D0D87316-4387-4A30-9C47-A3FF28189CDA}">
      <dgm:prSet/>
      <dgm:spPr/>
      <dgm:t>
        <a:bodyPr/>
        <a:lstStyle/>
        <a:p>
          <a:endParaRPr lang="en-US"/>
        </a:p>
      </dgm:t>
    </dgm:pt>
    <dgm:pt modelId="{DDBEFE35-D45F-4BA0-8EB5-EAFDDD913336}">
      <dgm:prSet/>
      <dgm:spPr/>
      <dgm:t>
        <a:bodyPr/>
        <a:lstStyle/>
        <a:p>
          <a:r>
            <a:rPr lang="en-US" dirty="0"/>
            <a:t>Horticulture</a:t>
          </a:r>
        </a:p>
      </dgm:t>
    </dgm:pt>
    <dgm:pt modelId="{388F997A-F3A7-4AC3-984B-D7E254156D7C}" type="parTrans" cxnId="{910B726E-FAB2-45C0-A13D-5D8F39163845}">
      <dgm:prSet/>
      <dgm:spPr/>
      <dgm:t>
        <a:bodyPr/>
        <a:lstStyle/>
        <a:p>
          <a:endParaRPr lang="en-US"/>
        </a:p>
      </dgm:t>
    </dgm:pt>
    <dgm:pt modelId="{1B6C710D-B661-4A49-9625-7246A8D3BAE1}" type="sibTrans" cxnId="{910B726E-FAB2-45C0-A13D-5D8F39163845}">
      <dgm:prSet/>
      <dgm:spPr/>
      <dgm:t>
        <a:bodyPr/>
        <a:lstStyle/>
        <a:p>
          <a:endParaRPr lang="en-US"/>
        </a:p>
      </dgm:t>
    </dgm:pt>
    <dgm:pt modelId="{92EE5303-842C-4BB9-9BFF-2C9E41BA9D33}">
      <dgm:prSet/>
      <dgm:spPr/>
      <dgm:t>
        <a:bodyPr/>
        <a:lstStyle/>
        <a:p>
          <a:pPr>
            <a:buNone/>
          </a:pPr>
          <a:r>
            <a:rPr lang="en-GB" dirty="0"/>
            <a:t>Coming soon…</a:t>
          </a:r>
          <a:endParaRPr lang="en-US" dirty="0"/>
        </a:p>
      </dgm:t>
    </dgm:pt>
    <dgm:pt modelId="{3D87A85C-65F6-4981-BE3A-F8A72735942E}" type="parTrans" cxnId="{E454B126-CF82-43EF-A5D4-29592FC2B10D}">
      <dgm:prSet/>
      <dgm:spPr/>
      <dgm:t>
        <a:bodyPr/>
        <a:lstStyle/>
        <a:p>
          <a:endParaRPr lang="en-US"/>
        </a:p>
      </dgm:t>
    </dgm:pt>
    <dgm:pt modelId="{7DCDFADA-D051-42C4-BBE8-1BB3D0BFB5F8}" type="sibTrans" cxnId="{E454B126-CF82-43EF-A5D4-29592FC2B10D}">
      <dgm:prSet/>
      <dgm:spPr/>
      <dgm:t>
        <a:bodyPr/>
        <a:lstStyle/>
        <a:p>
          <a:endParaRPr lang="en-US"/>
        </a:p>
      </dgm:t>
    </dgm:pt>
    <dgm:pt modelId="{F3069956-2868-4A2D-A140-21632E9A32BE}" type="pres">
      <dgm:prSet presAssocID="{729ABC0A-7483-4BB9-9BFC-A50A7F749D98}" presName="Name0" presStyleCnt="0">
        <dgm:presLayoutVars>
          <dgm:dir/>
          <dgm:animLvl val="lvl"/>
          <dgm:resizeHandles val="exact"/>
        </dgm:presLayoutVars>
      </dgm:prSet>
      <dgm:spPr/>
    </dgm:pt>
    <dgm:pt modelId="{32C46C8A-9402-4A34-8352-EB4E729D6950}" type="pres">
      <dgm:prSet presAssocID="{825B1768-9D51-4DFA-A75F-78665288856A}" presName="composite" presStyleCnt="0"/>
      <dgm:spPr/>
    </dgm:pt>
    <dgm:pt modelId="{6104B25C-7C65-4CE1-8C39-130815274F2C}" type="pres">
      <dgm:prSet presAssocID="{825B1768-9D51-4DFA-A75F-78665288856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50355E5-F176-4F14-B038-3A6B55FD58BF}" type="pres">
      <dgm:prSet presAssocID="{825B1768-9D51-4DFA-A75F-78665288856A}" presName="desTx" presStyleLbl="alignAccFollowNode1" presStyleIdx="0" presStyleCnt="3">
        <dgm:presLayoutVars>
          <dgm:bulletEnabled val="1"/>
        </dgm:presLayoutVars>
      </dgm:prSet>
      <dgm:spPr/>
    </dgm:pt>
    <dgm:pt modelId="{CFC25FB0-DC2C-4B42-AFD1-8123947929E8}" type="pres">
      <dgm:prSet presAssocID="{4461FC4A-8830-4D59-A7C8-5FBFBE474420}" presName="space" presStyleCnt="0"/>
      <dgm:spPr/>
    </dgm:pt>
    <dgm:pt modelId="{E45F4FA6-5583-48C1-AF04-D01C1911DCC5}" type="pres">
      <dgm:prSet presAssocID="{59D410E1-E13F-4945-9593-CC110F7DE153}" presName="composite" presStyleCnt="0"/>
      <dgm:spPr/>
    </dgm:pt>
    <dgm:pt modelId="{2CC87E02-182E-447E-8C6F-178EB87EECEC}" type="pres">
      <dgm:prSet presAssocID="{59D410E1-E13F-4945-9593-CC110F7DE15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EDB23AA-5857-4F4D-9D77-EF9D9A1F0B8B}" type="pres">
      <dgm:prSet presAssocID="{59D410E1-E13F-4945-9593-CC110F7DE153}" presName="desTx" presStyleLbl="alignAccFollowNode1" presStyleIdx="1" presStyleCnt="3">
        <dgm:presLayoutVars>
          <dgm:bulletEnabled val="1"/>
        </dgm:presLayoutVars>
      </dgm:prSet>
      <dgm:spPr/>
    </dgm:pt>
    <dgm:pt modelId="{7F0518FC-88A3-45B2-9B7D-3E636E296823}" type="pres">
      <dgm:prSet presAssocID="{227932F6-31B3-49E0-8426-C2B3F005F422}" presName="space" presStyleCnt="0"/>
      <dgm:spPr/>
    </dgm:pt>
    <dgm:pt modelId="{6F8E17D1-C5BB-4EE5-999D-8D241EC631BF}" type="pres">
      <dgm:prSet presAssocID="{DDBEFE35-D45F-4BA0-8EB5-EAFDDD913336}" presName="composite" presStyleCnt="0"/>
      <dgm:spPr/>
    </dgm:pt>
    <dgm:pt modelId="{1CA48A63-E8E0-466B-A319-A4283194491E}" type="pres">
      <dgm:prSet presAssocID="{DDBEFE35-D45F-4BA0-8EB5-EAFDDD91333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A6C715F9-86F5-4F45-8C63-A8FCC3B76058}" type="pres">
      <dgm:prSet presAssocID="{DDBEFE35-D45F-4BA0-8EB5-EAFDDD913336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7A728813-42F1-46A1-A3AE-9DA7A1F2EEBE}" type="presOf" srcId="{92EE5303-842C-4BB9-9BFF-2C9E41BA9D33}" destId="{A6C715F9-86F5-4F45-8C63-A8FCC3B76058}" srcOrd="0" destOrd="0" presId="urn:microsoft.com/office/officeart/2005/8/layout/hList1"/>
    <dgm:cxn modelId="{D0D87316-4387-4A30-9C47-A3FF28189CDA}" srcId="{59D410E1-E13F-4945-9593-CC110F7DE153}" destId="{50D5FD2E-CC4D-4E37-9B38-473940E711BF}" srcOrd="0" destOrd="0" parTransId="{1CDE3770-DCDE-4FFF-BE82-69821D669464}" sibTransId="{3D7DE0FB-CE37-40EB-B06F-449B8538D989}"/>
    <dgm:cxn modelId="{E454B126-CF82-43EF-A5D4-29592FC2B10D}" srcId="{DDBEFE35-D45F-4BA0-8EB5-EAFDDD913336}" destId="{92EE5303-842C-4BB9-9BFF-2C9E41BA9D33}" srcOrd="0" destOrd="0" parTransId="{3D87A85C-65F6-4981-BE3A-F8A72735942E}" sibTransId="{7DCDFADA-D051-42C4-BBE8-1BB3D0BFB5F8}"/>
    <dgm:cxn modelId="{E98F7E48-E6CF-4501-80ED-4F83E09B6A03}" srcId="{825B1768-9D51-4DFA-A75F-78665288856A}" destId="{C4266953-5E71-4FFC-9462-010BDC2DCA45}" srcOrd="0" destOrd="0" parTransId="{186795F6-57A9-4BB6-9977-3BACEFDC9266}" sibTransId="{36C09CB0-A16D-4E62-8D9A-DEE762D32A0E}"/>
    <dgm:cxn modelId="{910B726E-FAB2-45C0-A13D-5D8F39163845}" srcId="{729ABC0A-7483-4BB9-9BFC-A50A7F749D98}" destId="{DDBEFE35-D45F-4BA0-8EB5-EAFDDD913336}" srcOrd="2" destOrd="0" parTransId="{388F997A-F3A7-4AC3-984B-D7E254156D7C}" sibTransId="{1B6C710D-B661-4A49-9625-7246A8D3BAE1}"/>
    <dgm:cxn modelId="{9334E472-BC08-40FC-9361-8AE2FD4D091A}" srcId="{729ABC0A-7483-4BB9-9BFC-A50A7F749D98}" destId="{59D410E1-E13F-4945-9593-CC110F7DE153}" srcOrd="1" destOrd="0" parTransId="{A11F7E30-85F8-4F52-AAFD-6A86EF84B311}" sibTransId="{227932F6-31B3-49E0-8426-C2B3F005F422}"/>
    <dgm:cxn modelId="{CCDACDBD-73BA-4400-96D2-7627CE542A86}" type="presOf" srcId="{50D5FD2E-CC4D-4E37-9B38-473940E711BF}" destId="{3EDB23AA-5857-4F4D-9D77-EF9D9A1F0B8B}" srcOrd="0" destOrd="0" presId="urn:microsoft.com/office/officeart/2005/8/layout/hList1"/>
    <dgm:cxn modelId="{AF9B14C3-9622-4502-9884-C59293F4B4C4}" srcId="{729ABC0A-7483-4BB9-9BFC-A50A7F749D98}" destId="{825B1768-9D51-4DFA-A75F-78665288856A}" srcOrd="0" destOrd="0" parTransId="{248D43FE-5CC6-4F0B-9D0B-8A0B416D010A}" sibTransId="{4461FC4A-8830-4D59-A7C8-5FBFBE474420}"/>
    <dgm:cxn modelId="{F084C2C5-8807-4EC1-B76F-CDA87C72D275}" type="presOf" srcId="{59D410E1-E13F-4945-9593-CC110F7DE153}" destId="{2CC87E02-182E-447E-8C6F-178EB87EECEC}" srcOrd="0" destOrd="0" presId="urn:microsoft.com/office/officeart/2005/8/layout/hList1"/>
    <dgm:cxn modelId="{AE2699C8-5948-48E7-A1FB-39830276C193}" type="presOf" srcId="{729ABC0A-7483-4BB9-9BFC-A50A7F749D98}" destId="{F3069956-2868-4A2D-A140-21632E9A32BE}" srcOrd="0" destOrd="0" presId="urn:microsoft.com/office/officeart/2005/8/layout/hList1"/>
    <dgm:cxn modelId="{AC6AADDD-6B6A-4CEC-89EC-9A37E3D0F4A6}" type="presOf" srcId="{825B1768-9D51-4DFA-A75F-78665288856A}" destId="{6104B25C-7C65-4CE1-8C39-130815274F2C}" srcOrd="0" destOrd="0" presId="urn:microsoft.com/office/officeart/2005/8/layout/hList1"/>
    <dgm:cxn modelId="{600C24E0-7D4D-41F6-AC04-8B2DCE8D9E79}" type="presOf" srcId="{DDBEFE35-D45F-4BA0-8EB5-EAFDDD913336}" destId="{1CA48A63-E8E0-466B-A319-A4283194491E}" srcOrd="0" destOrd="0" presId="urn:microsoft.com/office/officeart/2005/8/layout/hList1"/>
    <dgm:cxn modelId="{0AE6A5EB-2F87-4112-9294-33ED59F2B7E9}" type="presOf" srcId="{C4266953-5E71-4FFC-9462-010BDC2DCA45}" destId="{050355E5-F176-4F14-B038-3A6B55FD58BF}" srcOrd="0" destOrd="0" presId="urn:microsoft.com/office/officeart/2005/8/layout/hList1"/>
    <dgm:cxn modelId="{10EA4AA7-DD70-4B01-BE75-1B6832446A81}" type="presParOf" srcId="{F3069956-2868-4A2D-A140-21632E9A32BE}" destId="{32C46C8A-9402-4A34-8352-EB4E729D6950}" srcOrd="0" destOrd="0" presId="urn:microsoft.com/office/officeart/2005/8/layout/hList1"/>
    <dgm:cxn modelId="{9FA44DD4-AB03-4457-8235-48203D508CE4}" type="presParOf" srcId="{32C46C8A-9402-4A34-8352-EB4E729D6950}" destId="{6104B25C-7C65-4CE1-8C39-130815274F2C}" srcOrd="0" destOrd="0" presId="urn:microsoft.com/office/officeart/2005/8/layout/hList1"/>
    <dgm:cxn modelId="{A270A100-1765-4D9A-8BEB-926690A106A3}" type="presParOf" srcId="{32C46C8A-9402-4A34-8352-EB4E729D6950}" destId="{050355E5-F176-4F14-B038-3A6B55FD58BF}" srcOrd="1" destOrd="0" presId="urn:microsoft.com/office/officeart/2005/8/layout/hList1"/>
    <dgm:cxn modelId="{B1EC8E26-9397-4568-8B42-50B7CE45787B}" type="presParOf" srcId="{F3069956-2868-4A2D-A140-21632E9A32BE}" destId="{CFC25FB0-DC2C-4B42-AFD1-8123947929E8}" srcOrd="1" destOrd="0" presId="urn:microsoft.com/office/officeart/2005/8/layout/hList1"/>
    <dgm:cxn modelId="{D7450564-4FEB-4BC4-B173-AF05244A1D2B}" type="presParOf" srcId="{F3069956-2868-4A2D-A140-21632E9A32BE}" destId="{E45F4FA6-5583-48C1-AF04-D01C1911DCC5}" srcOrd="2" destOrd="0" presId="urn:microsoft.com/office/officeart/2005/8/layout/hList1"/>
    <dgm:cxn modelId="{EB512979-8E35-4334-A480-CFC35E1F7DF8}" type="presParOf" srcId="{E45F4FA6-5583-48C1-AF04-D01C1911DCC5}" destId="{2CC87E02-182E-447E-8C6F-178EB87EECEC}" srcOrd="0" destOrd="0" presId="urn:microsoft.com/office/officeart/2005/8/layout/hList1"/>
    <dgm:cxn modelId="{01F82B9A-D942-4E83-A53A-103E5A01B4AB}" type="presParOf" srcId="{E45F4FA6-5583-48C1-AF04-D01C1911DCC5}" destId="{3EDB23AA-5857-4F4D-9D77-EF9D9A1F0B8B}" srcOrd="1" destOrd="0" presId="urn:microsoft.com/office/officeart/2005/8/layout/hList1"/>
    <dgm:cxn modelId="{BCE97F8B-A858-465B-B686-11B39E553C00}" type="presParOf" srcId="{F3069956-2868-4A2D-A140-21632E9A32BE}" destId="{7F0518FC-88A3-45B2-9B7D-3E636E296823}" srcOrd="3" destOrd="0" presId="urn:microsoft.com/office/officeart/2005/8/layout/hList1"/>
    <dgm:cxn modelId="{5399A5B0-A955-4D33-8D9A-DB186629243B}" type="presParOf" srcId="{F3069956-2868-4A2D-A140-21632E9A32BE}" destId="{6F8E17D1-C5BB-4EE5-999D-8D241EC631BF}" srcOrd="4" destOrd="0" presId="urn:microsoft.com/office/officeart/2005/8/layout/hList1"/>
    <dgm:cxn modelId="{6A905B9D-218E-40C7-9F78-75A8C7015265}" type="presParOf" srcId="{6F8E17D1-C5BB-4EE5-999D-8D241EC631BF}" destId="{1CA48A63-E8E0-466B-A319-A4283194491E}" srcOrd="0" destOrd="0" presId="urn:microsoft.com/office/officeart/2005/8/layout/hList1"/>
    <dgm:cxn modelId="{04A08F35-D58D-45BD-A348-A2582A9F80BC}" type="presParOf" srcId="{6F8E17D1-C5BB-4EE5-999D-8D241EC631BF}" destId="{A6C715F9-86F5-4F45-8C63-A8FCC3B7605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4B25C-7C65-4CE1-8C39-130815274F2C}">
      <dsp:nvSpPr>
        <dsp:cNvPr id="0" name=""/>
        <dsp:cNvSpPr/>
      </dsp:nvSpPr>
      <dsp:spPr>
        <a:xfrm>
          <a:off x="1848" y="822967"/>
          <a:ext cx="1802234" cy="5472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 dirty="0"/>
            <a:t>Broad acre </a:t>
          </a:r>
          <a:endParaRPr lang="en-US" sz="1900" kern="1200" dirty="0"/>
        </a:p>
      </dsp:txBody>
      <dsp:txXfrm>
        <a:off x="1848" y="822967"/>
        <a:ext cx="1802234" cy="547200"/>
      </dsp:txXfrm>
    </dsp:sp>
    <dsp:sp modelId="{050355E5-F176-4F14-B038-3A6B55FD58BF}">
      <dsp:nvSpPr>
        <dsp:cNvPr id="0" name=""/>
        <dsp:cNvSpPr/>
      </dsp:nvSpPr>
      <dsp:spPr>
        <a:xfrm>
          <a:off x="1848" y="1370167"/>
          <a:ext cx="1802234" cy="1069177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900" kern="1200" dirty="0"/>
            <a:t>   Released December 2020</a:t>
          </a:r>
          <a:r>
            <a:rPr lang="en-GB" sz="1900" b="0" i="0" kern="1200" dirty="0"/>
            <a:t> </a:t>
          </a:r>
          <a:endParaRPr lang="en-US" sz="1900" kern="1200" dirty="0"/>
        </a:p>
      </dsp:txBody>
      <dsp:txXfrm>
        <a:off x="1848" y="1370167"/>
        <a:ext cx="1802234" cy="1069177"/>
      </dsp:txXfrm>
    </dsp:sp>
    <dsp:sp modelId="{2CC87E02-182E-447E-8C6F-178EB87EECEC}">
      <dsp:nvSpPr>
        <dsp:cNvPr id="0" name=""/>
        <dsp:cNvSpPr/>
      </dsp:nvSpPr>
      <dsp:spPr>
        <a:xfrm>
          <a:off x="2056395" y="822967"/>
          <a:ext cx="1802234" cy="5472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Grassland </a:t>
          </a:r>
          <a:endParaRPr lang="en-US" sz="1900" kern="1200"/>
        </a:p>
      </dsp:txBody>
      <dsp:txXfrm>
        <a:off x="2056395" y="822967"/>
        <a:ext cx="1802234" cy="547200"/>
      </dsp:txXfrm>
    </dsp:sp>
    <dsp:sp modelId="{3EDB23AA-5857-4F4D-9D77-EF9D9A1F0B8B}">
      <dsp:nvSpPr>
        <dsp:cNvPr id="0" name=""/>
        <dsp:cNvSpPr/>
      </dsp:nvSpPr>
      <dsp:spPr>
        <a:xfrm>
          <a:off x="2056395" y="1370167"/>
          <a:ext cx="1802234" cy="1069177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900" kern="1200" dirty="0"/>
            <a:t>   Integrated Weed Management </a:t>
          </a:r>
          <a:endParaRPr lang="en-US" sz="1900" kern="1200" dirty="0"/>
        </a:p>
      </dsp:txBody>
      <dsp:txXfrm>
        <a:off x="2056395" y="1370167"/>
        <a:ext cx="1802234" cy="1069177"/>
      </dsp:txXfrm>
    </dsp:sp>
    <dsp:sp modelId="{1CA48A63-E8E0-466B-A319-A4283194491E}">
      <dsp:nvSpPr>
        <dsp:cNvPr id="0" name=""/>
        <dsp:cNvSpPr/>
      </dsp:nvSpPr>
      <dsp:spPr>
        <a:xfrm>
          <a:off x="4110942" y="822967"/>
          <a:ext cx="1802234" cy="5472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Horticulture</a:t>
          </a:r>
        </a:p>
      </dsp:txBody>
      <dsp:txXfrm>
        <a:off x="4110942" y="822967"/>
        <a:ext cx="1802234" cy="547200"/>
      </dsp:txXfrm>
    </dsp:sp>
    <dsp:sp modelId="{A6C715F9-86F5-4F45-8C63-A8FCC3B76058}">
      <dsp:nvSpPr>
        <dsp:cNvPr id="0" name=""/>
        <dsp:cNvSpPr/>
      </dsp:nvSpPr>
      <dsp:spPr>
        <a:xfrm>
          <a:off x="4110942" y="1370167"/>
          <a:ext cx="1802234" cy="1069177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900" kern="1200" dirty="0"/>
            <a:t>Coming soon…</a:t>
          </a:r>
          <a:endParaRPr lang="en-US" sz="1900" kern="1200" dirty="0"/>
        </a:p>
      </dsp:txBody>
      <dsp:txXfrm>
        <a:off x="4110942" y="1370167"/>
        <a:ext cx="1802234" cy="1069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3FEF6-F8FC-40E6-9700-6D22FFE523CE}" type="datetimeFigureOut">
              <a:rPr lang="en-GB" smtClean="0"/>
              <a:t>10/11/2021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CA4CE-86E0-40F4-9B13-72FD09AB3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368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B2BFC-2019-4BA3-B091-7E1DD51CA19D}" type="datetimeFigureOut">
              <a:rPr lang="en-GB" smtClean="0"/>
              <a:t>10/11/2021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FE9E3-0FAD-4564-8A76-C32088ED8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558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Symbol" panose="05050102010706020507" pitchFamily="18" charset="2"/>
              <a:buNone/>
            </a:pPr>
            <a:endParaRPr lang="en-GB" sz="120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5ADEF-FF57-47F1-856D-312630512963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06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FE9E3-0FAD-4564-8A76-C32088ED8CB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075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A0584-BBD2-4EFB-96A9-E473944547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82BB43-22F7-4F87-9AC6-3416F5753A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84127-3A01-4D86-BA34-D5E73B6501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17845E3E-F6D8-4D27-93BE-47F3B3C53B49}" type="datetimeFigureOut">
              <a:rPr lang="en-GB" smtClean="0"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2B32B-DA8B-4FA1-8D89-5CAE46E61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9D98B-C393-484D-9BC7-396C1EF4D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EE386F6A-CCA1-479F-8E20-68A2BD859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451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4BF93-CD16-491C-829A-CCC2963D0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878E0F-AD93-4692-A881-5982C29BE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306AF-5841-4C5D-A525-1616FEBCF4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17845E3E-F6D8-4D27-93BE-47F3B3C53B49}" type="datetimeFigureOut">
              <a:rPr lang="en-GB" smtClean="0"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DD0CB-16EF-4BFB-B8F2-906F0F586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C75E3-4148-4247-B382-B47A6D51D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EE386F6A-CCA1-479F-8E20-68A2BD859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899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F3711C-D16B-44DC-B472-8099FDB5DF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9FE7F2-9280-4921-851A-3B18DD35C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66D8E-F5C2-4AC6-9758-B2A0CCE40D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17845E3E-F6D8-4D27-93BE-47F3B3C53B49}" type="datetimeFigureOut">
              <a:rPr lang="en-GB" smtClean="0"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E4B2D-134F-4928-B331-BFB7691E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7A579-B758-4F28-B22D-23ECECA95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EE386F6A-CCA1-479F-8E20-68A2BD859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956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43C59-6552-482E-9E27-C243414CD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D976A-F38A-49F4-9D07-8586AA5A3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B5305-5C7C-4C1F-92D7-340E4278B2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17845E3E-F6D8-4D27-93BE-47F3B3C53B49}" type="datetimeFigureOut">
              <a:rPr lang="en-GB" smtClean="0"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1A029-58D3-4A65-A04B-6BBA1586D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BAD2C-A05F-47B7-BAE9-F00F97217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EE386F6A-CCA1-479F-8E20-68A2BD859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270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AEF9D-F42A-4B8D-8B53-6F881E763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E26E0-C563-4908-9E3E-675B77C8E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7B673-47FA-4623-9C03-561A20E2FE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17845E3E-F6D8-4D27-93BE-47F3B3C53B49}" type="datetimeFigureOut">
              <a:rPr lang="en-GB" smtClean="0"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03F41-CB68-44B8-85BD-7C6D9377B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684FB-1B77-40FF-B5BC-0E1A84BAF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EE386F6A-CCA1-479F-8E20-68A2BD859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466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7F209-83F9-4EA0-80AA-AC185957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32330-C382-41E8-8D50-713F75B494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4B1CF8-9643-44A7-BEE6-60B4CCDB4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2C35EC-A394-4B1F-B85F-880E5890AA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17845E3E-F6D8-4D27-93BE-47F3B3C53B49}" type="datetimeFigureOut">
              <a:rPr lang="en-GB" smtClean="0"/>
              <a:t>10/11/2021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CE0936-A674-493B-BBF9-61681E48D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3E37FE-4CC0-4659-81EA-CDD102BF7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EE386F6A-CCA1-479F-8E20-68A2BD859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741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629FB-023C-4166-99B1-13316DE5C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D20AD-064B-4C70-A837-823E9E1C0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94603B-2AB8-43D9-9EAE-93AD25A5A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C05C02-EDB9-4C12-A824-096C0BE626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F17A36-54A6-48A6-91AE-2D04DD9F02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D382F6-DD26-45E5-BB26-5C1448AD77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17845E3E-F6D8-4D27-93BE-47F3B3C53B49}" type="datetimeFigureOut">
              <a:rPr lang="en-GB" smtClean="0"/>
              <a:t>10/11/2021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2DE1A2-F426-48AA-A848-3667CE385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944CA4-F1B2-4B7B-B3CE-C9AC1E94E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EE386F6A-CCA1-479F-8E20-68A2BD859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756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8BC05-99D4-4E63-A9CD-7EE52A20D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A7CDBD-5682-4208-BB61-67F4D9A7F0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17845E3E-F6D8-4D27-93BE-47F3B3C53B49}" type="datetimeFigureOut">
              <a:rPr lang="en-GB" smtClean="0"/>
              <a:t>10/11/2021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2AE051-689F-4F43-8531-79525A3BB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876BCB-21CC-452E-B28C-589908EFA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EE386F6A-CCA1-479F-8E20-68A2BD859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344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352767-8FFF-443D-B61C-A55916288B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17845E3E-F6D8-4D27-93BE-47F3B3C53B49}" type="datetimeFigureOut">
              <a:rPr lang="en-GB" smtClean="0"/>
              <a:t>10/11/2021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9539B8-91AE-4E8D-87DE-3426E5EFC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C9CEB5-F178-4EC2-B00D-54AA8AE0B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EE386F6A-CCA1-479F-8E20-68A2BD859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893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2F029-7879-4D5A-9A19-18B379178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B5507-AD45-411E-A577-7320BCAB1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D158B8-531D-43C6-93FE-DA82671F30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C1A88-1FB0-440C-8254-BE1796EE05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17845E3E-F6D8-4D27-93BE-47F3B3C53B49}" type="datetimeFigureOut">
              <a:rPr lang="en-GB" smtClean="0"/>
              <a:t>10/11/2021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B2F81-CE60-4ACF-ADD5-244C47FA1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CC2FB9-2662-422E-AAB7-D1E928BE3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EE386F6A-CCA1-479F-8E20-68A2BD859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136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7AEA0-EA96-459C-B275-FE168095B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486500-C30D-4EB3-A3B2-D358C6572A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AA680-E5E8-4E1D-B663-1781B8B313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2056AE-8F4C-440C-9385-E4AA79F3EB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17845E3E-F6D8-4D27-93BE-47F3B3C53B49}" type="datetimeFigureOut">
              <a:rPr lang="en-GB" smtClean="0"/>
              <a:t>10/11/2021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3DF42E-E640-4A25-906C-9E1B3D00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54B00F-C2E2-493A-81F9-89F261AC9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EE386F6A-CCA1-479F-8E20-68A2BD859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11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B75746-7564-4E5F-84ED-70E1A3692BA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816" y="11418"/>
            <a:ext cx="5085184" cy="513208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861AB8-A38B-4F1C-971C-3450A16FE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PowerPoint template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6B3BD9-EC76-4AC5-9B1C-D6E7C3D2A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AB0608-8378-47B7-AE78-AF3BEE1645B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36" y="4715555"/>
            <a:ext cx="3763301" cy="30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lang="en-GB" sz="4000" kern="1200" dirty="0">
          <a:solidFill>
            <a:srgbClr val="006938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8660" y="627534"/>
            <a:ext cx="6120680" cy="1790700"/>
          </a:xfrm>
        </p:spPr>
        <p:txBody>
          <a:bodyPr>
            <a:noAutofit/>
          </a:bodyPr>
          <a:lstStyle/>
          <a:p>
            <a:r>
              <a:rPr lang="en-GB" sz="3500" dirty="0"/>
              <a:t>A year in to the revised IPM Plan </a:t>
            </a:r>
            <a:br>
              <a:rPr lang="en-GB" sz="3500" dirty="0"/>
            </a:br>
            <a:r>
              <a:rPr lang="en-GB" sz="3500" dirty="0"/>
              <a:t>- </a:t>
            </a:r>
            <a:r>
              <a:rPr lang="en-GB" sz="3500" i="1" dirty="0"/>
              <a:t>do you know your score</a:t>
            </a:r>
            <a:r>
              <a:rPr lang="en-GB" sz="3500" dirty="0"/>
              <a:t>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0FBE88-4648-45D7-9CB1-FF447F9270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Spencer Collins</a:t>
            </a:r>
          </a:p>
          <a:p>
            <a:r>
              <a:rPr lang="en-GB" dirty="0"/>
              <a:t>Senior Plant Health Adviser</a:t>
            </a:r>
          </a:p>
        </p:txBody>
      </p:sp>
    </p:spTree>
    <p:extLst>
      <p:ext uri="{BB962C8B-B14F-4D97-AF65-F5344CB8AC3E}">
        <p14:creationId xmlns:p14="http://schemas.microsoft.com/office/powerpoint/2010/main" val="1746747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71FB-3959-486F-900D-894D13E67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157B2-FF4F-483F-AFA2-8F2319A01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350" b="1" dirty="0">
                <a:solidFill>
                  <a:srgbClr val="016938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Spencer Collins</a:t>
            </a:r>
            <a:endParaRPr lang="en-GB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350" b="1" dirty="0">
                <a:solidFill>
                  <a:srgbClr val="016938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Senior Plant Health Adviser </a:t>
            </a:r>
            <a:endParaRPr lang="en-GB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35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350" b="1" dirty="0">
                <a:solidFill>
                  <a:srgbClr val="016938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NFU</a:t>
            </a:r>
            <a:endParaRPr lang="en-GB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35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Agriculture House</a:t>
            </a:r>
            <a:endParaRPr lang="en-GB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35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Stoneleigh Park</a:t>
            </a:r>
            <a:endParaRPr lang="en-GB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35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Warwickshire</a:t>
            </a:r>
            <a:endParaRPr lang="en-GB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35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CV8 2TZ</a:t>
            </a:r>
            <a:endParaRPr lang="en-GB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35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35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Mob: 07917 736004</a:t>
            </a:r>
            <a:endParaRPr lang="en-GB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35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Email: </a:t>
            </a:r>
            <a:r>
              <a:rPr lang="en-GB" sz="1350" u="sng" dirty="0">
                <a:solidFill>
                  <a:srgbClr val="006938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Spencer.Collins@NFU.org.uk</a:t>
            </a:r>
            <a:endParaRPr lang="en-GB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See the source image">
            <a:extLst>
              <a:ext uri="{FF2B5EF4-FFF2-40B4-BE49-F238E27FC236}">
                <a16:creationId xmlns:a16="http://schemas.microsoft.com/office/drawing/2014/main" id="{2A7A8B44-77B4-449A-864F-7931B1D5C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128" y="511175"/>
            <a:ext cx="1829496" cy="86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RUC Scotland&amp;#39;s Rural College | Scotland.org">
            <a:extLst>
              <a:ext uri="{FF2B5EF4-FFF2-40B4-BE49-F238E27FC236}">
                <a16:creationId xmlns:a16="http://schemas.microsoft.com/office/drawing/2014/main" id="{C4EBB65A-6D0B-4E42-B442-F4C0A45511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1" t="10351" r="32883" b="10351"/>
          <a:stretch/>
        </p:blipFill>
        <p:spPr bwMode="auto">
          <a:xfrm>
            <a:off x="3395464" y="485878"/>
            <a:ext cx="1029866" cy="95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AD1987-AC31-4D91-B6A4-BD65C3989C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356" t="11424"/>
          <a:stretch/>
        </p:blipFill>
        <p:spPr>
          <a:xfrm>
            <a:off x="3429000" y="1707654"/>
            <a:ext cx="3096624" cy="2409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97847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/>
              <a:t>What is IPM?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 a new concept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Agronomic practices</a:t>
            </a:r>
          </a:p>
          <a:p>
            <a:pPr lvl="1"/>
            <a:r>
              <a:rPr lang="en-US" dirty="0"/>
              <a:t>Cultivation techniques </a:t>
            </a:r>
          </a:p>
          <a:p>
            <a:pPr lvl="1"/>
            <a:r>
              <a:rPr lang="en-US" dirty="0"/>
              <a:t>Resistant/tolerant cultivars</a:t>
            </a:r>
          </a:p>
          <a:p>
            <a:pPr lvl="1"/>
            <a:r>
              <a:rPr lang="en-US" dirty="0"/>
              <a:t>Hygiene measures</a:t>
            </a:r>
          </a:p>
          <a:p>
            <a:pPr lvl="1"/>
            <a:r>
              <a:rPr lang="en-US" dirty="0"/>
              <a:t>Balanced </a:t>
            </a:r>
            <a:r>
              <a:rPr lang="en-US" dirty="0" err="1"/>
              <a:t>fertilisation</a:t>
            </a:r>
            <a:r>
              <a:rPr lang="en-US" dirty="0"/>
              <a:t> and irrigation practices</a:t>
            </a:r>
          </a:p>
          <a:p>
            <a:pPr lvl="1"/>
            <a:r>
              <a:rPr lang="en-US" dirty="0"/>
              <a:t>Protection and enhancement of beneficial organisms</a:t>
            </a:r>
          </a:p>
        </p:txBody>
      </p:sp>
      <p:pic>
        <p:nvPicPr>
          <p:cNvPr id="11" name="Picture 10" descr="Screen Shot 2020-10-12 at 11.20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6473" y="338015"/>
            <a:ext cx="1822195" cy="24310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28184" y="2693639"/>
            <a:ext cx="189543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25" i="1" dirty="0"/>
              <a:t>Integrated Pest Management, </a:t>
            </a:r>
            <a:r>
              <a:rPr lang="en-US" sz="1125" dirty="0"/>
              <a:t>1976</a:t>
            </a:r>
          </a:p>
        </p:txBody>
      </p:sp>
    </p:spTree>
    <p:extLst>
      <p:ext uri="{BB962C8B-B14F-4D97-AF65-F5344CB8AC3E}">
        <p14:creationId xmlns:p14="http://schemas.microsoft.com/office/powerpoint/2010/main" val="23034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Integrated Pest Management and Sustainable use of Pesticides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930704"/>
            <a:ext cx="6172200" cy="15621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/>
              <a:t>“</a:t>
            </a:r>
            <a:r>
              <a:rPr lang="en-US" i="1" dirty="0" err="1"/>
              <a:t>Emphasises</a:t>
            </a:r>
            <a:r>
              <a:rPr lang="en-US" i="1" dirty="0"/>
              <a:t> the growth of healthy crop with the least possible disruption to agro-ecosystems and encourages natural pest control mechanisms”</a:t>
            </a:r>
          </a:p>
          <a:p>
            <a:endParaRPr lang="en-US" dirty="0"/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endParaRPr lang="en-US" sz="1500" dirty="0"/>
          </a:p>
        </p:txBody>
      </p:sp>
      <p:pic>
        <p:nvPicPr>
          <p:cNvPr id="4" name="Picture 3" descr="Screen Shot 2020-10-11 at 13.35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93565"/>
            <a:ext cx="6799271" cy="189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36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11510"/>
            <a:ext cx="6172200" cy="857250"/>
          </a:xfrm>
        </p:spPr>
        <p:txBody>
          <a:bodyPr>
            <a:normAutofit/>
          </a:bodyPr>
          <a:lstStyle/>
          <a:p>
            <a:pPr algn="l"/>
            <a:r>
              <a:rPr lang="en-GB" sz="3200" dirty="0"/>
              <a:t>Integrated Pest Management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329612"/>
            <a:ext cx="6172200" cy="2646294"/>
          </a:xfrm>
        </p:spPr>
        <p:txBody>
          <a:bodyPr>
            <a:normAutofit lnSpcReduction="10000"/>
          </a:bodyPr>
          <a:lstStyle/>
          <a:p>
            <a:r>
              <a:rPr lang="en-GB" sz="1800" dirty="0"/>
              <a:t>Prevent</a:t>
            </a:r>
          </a:p>
          <a:p>
            <a:r>
              <a:rPr lang="en-GB" sz="1800" dirty="0"/>
              <a:t>Detect</a:t>
            </a:r>
            <a:endParaRPr lang="en-GB" dirty="0"/>
          </a:p>
          <a:p>
            <a:pPr lvl="1"/>
            <a:r>
              <a:rPr lang="en-GB" sz="1400" dirty="0"/>
              <a:t>Thresholds</a:t>
            </a:r>
          </a:p>
          <a:p>
            <a:r>
              <a:rPr lang="en-GB" sz="1800" dirty="0"/>
              <a:t>Control</a:t>
            </a:r>
            <a:endParaRPr lang="en-GB" dirty="0"/>
          </a:p>
          <a:p>
            <a:pPr lvl="1"/>
            <a:r>
              <a:rPr lang="en-GB" sz="1400" dirty="0"/>
              <a:t>Biological, physical and other non-chemical methods preferred</a:t>
            </a:r>
          </a:p>
          <a:p>
            <a:pPr lvl="1"/>
            <a:r>
              <a:rPr lang="en-GB" sz="1400" dirty="0"/>
              <a:t>Specific for target</a:t>
            </a:r>
          </a:p>
          <a:p>
            <a:pPr lvl="1"/>
            <a:r>
              <a:rPr lang="en-GB" sz="1400" dirty="0"/>
              <a:t>Only when necessary</a:t>
            </a:r>
          </a:p>
          <a:p>
            <a:pPr lvl="1"/>
            <a:r>
              <a:rPr lang="en-GB" sz="1400" dirty="0"/>
              <a:t>Consideration made to avoid resistance developing</a:t>
            </a:r>
          </a:p>
          <a:p>
            <a:r>
              <a:rPr lang="en-GB" sz="1800" dirty="0"/>
              <a:t>Assess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7545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77A9C8A-E29A-4678-B824-0F751F284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How to measure level of IPM implementation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278A7CA-E35C-4E74-AD0A-31BCC5B197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52736" y="1059582"/>
            <a:ext cx="4653511" cy="3815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232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11485-CEC7-4B91-BBD1-70BBFC68D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New-improved IPM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F4C16-BFE0-44D4-9D1B-73C4BA778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000" dirty="0"/>
              <a:t>Designed to allow farmers and growers to demonstrate implementation of IPM, recording all aspects of pest management</a:t>
            </a:r>
            <a:r>
              <a:rPr lang="en-US" sz="2000" dirty="0"/>
              <a:t>	</a:t>
            </a:r>
          </a:p>
          <a:p>
            <a:pPr lvl="1"/>
            <a:r>
              <a:rPr lang="en-US" sz="2000" dirty="0"/>
              <a:t> </a:t>
            </a:r>
            <a:r>
              <a:rPr lang="en-GB" sz="2000" dirty="0"/>
              <a:t>Prevent, Detect, Control, Assess</a:t>
            </a:r>
          </a:p>
          <a:p>
            <a:pPr lvl="1"/>
            <a:endParaRPr lang="en-US" sz="2000" dirty="0"/>
          </a:p>
          <a:p>
            <a:r>
              <a:rPr lang="en-US" sz="2000" dirty="0"/>
              <a:t>Provides assurance of sustainable use of Plant Protection Products in UK crop production</a:t>
            </a:r>
          </a:p>
          <a:p>
            <a:endParaRPr lang="en-GB" sz="2000" dirty="0"/>
          </a:p>
          <a:p>
            <a:r>
              <a:rPr lang="en-GB" sz="2000" dirty="0"/>
              <a:t>Produces an IPM score allowing evaluation of practices to improve and develop IPM planning</a:t>
            </a:r>
            <a:endParaRPr lang="en-GB" b="0" i="0" dirty="0">
              <a:solidFill>
                <a:srgbClr val="4B4E4D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13752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13B6E-6581-4458-8D94-CBDB32AD8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</p:spPr>
        <p:txBody>
          <a:bodyPr anchor="ctr">
            <a:normAutofit/>
          </a:bodyPr>
          <a:lstStyle/>
          <a:p>
            <a:r>
              <a:rPr lang="en-GB" dirty="0"/>
              <a:t>IPM plans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81DD8168-F198-48B2-A565-E57C36CA3B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7168692"/>
              </p:ext>
            </p:extLst>
          </p:nvPr>
        </p:nvGraphicFramePr>
        <p:xfrm>
          <a:off x="471488" y="1370013"/>
          <a:ext cx="5915025" cy="3262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6227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FE614-034B-4B31-BA82-1EB078A73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375494"/>
            <a:ext cx="5915025" cy="993775"/>
          </a:xfrm>
        </p:spPr>
        <p:txBody>
          <a:bodyPr anchor="ctr">
            <a:normAutofit fontScale="90000"/>
          </a:bodyPr>
          <a:lstStyle/>
          <a:p>
            <a:r>
              <a:rPr lang="en-GB" sz="2400" dirty="0"/>
              <a:t>Broad acre		– 3,633 completed</a:t>
            </a:r>
          </a:p>
          <a:p>
            <a:r>
              <a:rPr lang="en-GB" sz="2400" dirty="0"/>
              <a:t>Grassland		– 215 completed </a:t>
            </a:r>
          </a:p>
          <a:p>
            <a:endParaRPr lang="en-GB" sz="3100" dirty="0"/>
          </a:p>
        </p:txBody>
      </p:sp>
      <p:pic>
        <p:nvPicPr>
          <p:cNvPr id="4" name="Content Placeholder 4" descr="Chart, histogram&#10;&#10;Description automatically generated">
            <a:extLst>
              <a:ext uri="{FF2B5EF4-FFF2-40B4-BE49-F238E27FC236}">
                <a16:creationId xmlns:a16="http://schemas.microsoft.com/office/drawing/2014/main" id="{6E443A99-DF8E-4BBD-BAB2-69D48113E5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1" b="5714"/>
          <a:stretch/>
        </p:blipFill>
        <p:spPr>
          <a:xfrm>
            <a:off x="653009" y="1370013"/>
            <a:ext cx="5551983" cy="3262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6104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13ED1-7483-45DD-904A-C3D4CC7E5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Improve year on year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830C1-8104-4918-A74D-69A083214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9" y="1370013"/>
            <a:ext cx="5621808" cy="326231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Feedback given to promote increased IPM implementation</a:t>
            </a:r>
          </a:p>
          <a:p>
            <a:endParaRPr lang="en-GB" dirty="0"/>
          </a:p>
          <a:p>
            <a:r>
              <a:rPr lang="en-GB" dirty="0"/>
              <a:t>Results will focus knowledge transfer that will have the greatest impact</a:t>
            </a:r>
          </a:p>
          <a:p>
            <a:endParaRPr lang="en-GB" dirty="0"/>
          </a:p>
          <a:p>
            <a:r>
              <a:rPr lang="en-GB" dirty="0"/>
              <a:t>IPM plans will continue to improve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Understand barriers to uptake of IPM</a:t>
            </a:r>
          </a:p>
          <a:p>
            <a:pPr lvl="1"/>
            <a:r>
              <a:rPr lang="en-GB" sz="1400" dirty="0"/>
              <a:t>Economics</a:t>
            </a:r>
          </a:p>
          <a:p>
            <a:pPr lvl="1"/>
            <a:r>
              <a:rPr lang="en-GB" sz="1400" dirty="0"/>
              <a:t>Lack of Knowledge and/or Experience</a:t>
            </a:r>
          </a:p>
          <a:p>
            <a:pPr lvl="1"/>
            <a:endParaRPr lang="en-GB" sz="1400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pPr lvl="1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04CCE6-7181-4483-BAA5-D5E4E4FC96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2"/>
          <a:stretch/>
        </p:blipFill>
        <p:spPr bwMode="auto">
          <a:xfrm>
            <a:off x="3861048" y="2427734"/>
            <a:ext cx="2727550" cy="19487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5720460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NFU ppt_4x3 v2  -  Read-Only" id="{EA7D2563-3320-48C2-B5F2-9F9C55C739E7}" vid="{75F559BA-1F6F-44D4-917C-E4370E5283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1118B3F6BE65499880FAB0BA8DA58C" ma:contentTypeVersion="2" ma:contentTypeDescription="Create a new document." ma:contentTypeScope="" ma:versionID="3d47f514ec8685eb6b3a9a7f16163a51">
  <xsd:schema xmlns:xsd="http://www.w3.org/2001/XMLSchema" xmlns:xs="http://www.w3.org/2001/XMLSchema" xmlns:p="http://schemas.microsoft.com/office/2006/metadata/properties" xmlns:ns2="53a2e616-d3b9-4a7c-9b8e-1346cee1882a" targetNamespace="http://schemas.microsoft.com/office/2006/metadata/properties" ma:root="true" ma:fieldsID="cf7f5834c510561ec10e74465a313932" ns2:_="">
    <xsd:import namespace="53a2e616-d3b9-4a7c-9b8e-1346cee188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a2e616-d3b9-4a7c-9b8e-1346cee188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B27C65-F7F1-4384-A6A9-5DCBA5A23F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56D662-B085-4BC1-9FD2-87C8E54BF958}">
  <ds:schemaRefs>
    <ds:schemaRef ds:uri="a4c5cd3f-1fd5-4e9d-9cf4-35003d68fe5e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785fe7f0-3ec1-4795-8d63-6c682ddcba08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6D0B531-4121-4E77-AB6D-11FD8E7C55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a2e616-d3b9-4a7c-9b8e-1346cee188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NFU ppt_4x3 v2</Template>
  <TotalTime>629</TotalTime>
  <Words>285</Words>
  <Application>Microsoft Office PowerPoint</Application>
  <PresentationFormat>Custom</PresentationFormat>
  <Paragraphs>75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Symbol</vt:lpstr>
      <vt:lpstr>Custom Design</vt:lpstr>
      <vt:lpstr>A year in to the revised IPM Plan  - do you know your score?</vt:lpstr>
      <vt:lpstr>What is IPM?</vt:lpstr>
      <vt:lpstr>Integrated Pest Management and Sustainable use of Pesticides</vt:lpstr>
      <vt:lpstr>Integrated Pest Management </vt:lpstr>
      <vt:lpstr>How to measure level of IPM implementation</vt:lpstr>
      <vt:lpstr>New-improved IPM plans</vt:lpstr>
      <vt:lpstr>IPM plans</vt:lpstr>
      <vt:lpstr>Broad acre  – 3,633 completed Grassland  – 215 completed  </vt:lpstr>
      <vt:lpstr>Improve year on year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year in to the revised IPM Plan  - do you know your score?</dc:title>
  <dc:creator>Spencer Collins</dc:creator>
  <cp:lastModifiedBy>Spencer Collins</cp:lastModifiedBy>
  <cp:revision>1</cp:revision>
  <cp:lastPrinted>2018-06-27T09:04:32Z</cp:lastPrinted>
  <dcterms:created xsi:type="dcterms:W3CDTF">2021-11-09T11:53:20Z</dcterms:created>
  <dcterms:modified xsi:type="dcterms:W3CDTF">2021-11-10T15:06:05Z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0x010100491118B3F6BE65499880FAB0BA8DA58C</vt:lpwstr>
  </property>
</Properties>
</file>